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61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649A4C-6D1F-48A6-90A9-B39DBD663AC1}" v="1" dt="2024-02-13T08:00:17.7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7" autoAdjust="0"/>
    <p:restoredTop sz="94660"/>
  </p:normalViewPr>
  <p:slideViewPr>
    <p:cSldViewPr snapToGrid="0">
      <p:cViewPr varScale="1">
        <p:scale>
          <a:sx n="79" d="100"/>
          <a:sy n="79" d="100"/>
        </p:scale>
        <p:origin x="835" y="4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scal Proot" userId="0f4dfeeca5b44b8c" providerId="LiveId" clId="{99813ECA-C11E-460A-B2A5-463C6A4F9E6E}"/>
    <pc:docChg chg="custSel modSld">
      <pc:chgData name="Pascal Proot" userId="0f4dfeeca5b44b8c" providerId="LiveId" clId="{99813ECA-C11E-460A-B2A5-463C6A4F9E6E}" dt="2024-02-09T16:36:09.973" v="5140" actId="1076"/>
      <pc:docMkLst>
        <pc:docMk/>
      </pc:docMkLst>
      <pc:sldChg chg="delSp modSp mod modNotesTx">
        <pc:chgData name="Pascal Proot" userId="0f4dfeeca5b44b8c" providerId="LiveId" clId="{99813ECA-C11E-460A-B2A5-463C6A4F9E6E}" dt="2024-02-09T15:44:28.539" v="212" actId="1076"/>
        <pc:sldMkLst>
          <pc:docMk/>
          <pc:sldMk cId="4227546968" sldId="278"/>
        </pc:sldMkLst>
        <pc:spChg chg="mod">
          <ac:chgData name="Pascal Proot" userId="0f4dfeeca5b44b8c" providerId="LiveId" clId="{99813ECA-C11E-460A-B2A5-463C6A4F9E6E}" dt="2024-02-09T15:43:42.441" v="60" actId="255"/>
          <ac:spMkLst>
            <pc:docMk/>
            <pc:sldMk cId="4227546968" sldId="278"/>
            <ac:spMk id="2" creationId="{71F41972-7437-A0D6-3A4F-E9DF3F30B04A}"/>
          </ac:spMkLst>
        </pc:spChg>
        <pc:picChg chg="mod">
          <ac:chgData name="Pascal Proot" userId="0f4dfeeca5b44b8c" providerId="LiveId" clId="{99813ECA-C11E-460A-B2A5-463C6A4F9E6E}" dt="2024-02-09T15:44:28.539" v="212" actId="1076"/>
          <ac:picMkLst>
            <pc:docMk/>
            <pc:sldMk cId="4227546968" sldId="278"/>
            <ac:picMk id="4" creationId="{10DDA161-3FE2-4183-600D-FC8F3D5B775D}"/>
          </ac:picMkLst>
        </pc:picChg>
        <pc:picChg chg="del">
          <ac:chgData name="Pascal Proot" userId="0f4dfeeca5b44b8c" providerId="LiveId" clId="{99813ECA-C11E-460A-B2A5-463C6A4F9E6E}" dt="2024-02-09T15:44:19.855" v="209" actId="478"/>
          <ac:picMkLst>
            <pc:docMk/>
            <pc:sldMk cId="4227546968" sldId="278"/>
            <ac:picMk id="6" creationId="{1A01CD79-A24C-7FFF-9BEC-6D622E68EFC9}"/>
          </ac:picMkLst>
        </pc:picChg>
      </pc:sldChg>
      <pc:sldChg chg="delSp modSp mod modNotesTx">
        <pc:chgData name="Pascal Proot" userId="0f4dfeeca5b44b8c" providerId="LiveId" clId="{99813ECA-C11E-460A-B2A5-463C6A4F9E6E}" dt="2024-02-09T15:48:34.068" v="843" actId="1076"/>
        <pc:sldMkLst>
          <pc:docMk/>
          <pc:sldMk cId="4011670629" sldId="280"/>
        </pc:sldMkLst>
        <pc:spChg chg="mod">
          <ac:chgData name="Pascal Proot" userId="0f4dfeeca5b44b8c" providerId="LiveId" clId="{99813ECA-C11E-460A-B2A5-463C6A4F9E6E}" dt="2024-02-09T15:47:05.333" v="576" actId="255"/>
          <ac:spMkLst>
            <pc:docMk/>
            <pc:sldMk cId="4011670629" sldId="280"/>
            <ac:spMk id="2" creationId="{0EB835BE-4E03-2F69-6DF2-527ACF09EDE4}"/>
          </ac:spMkLst>
        </pc:spChg>
        <pc:picChg chg="mod">
          <ac:chgData name="Pascal Proot" userId="0f4dfeeca5b44b8c" providerId="LiveId" clId="{99813ECA-C11E-460A-B2A5-463C6A4F9E6E}" dt="2024-02-09T15:48:34.068" v="843" actId="1076"/>
          <ac:picMkLst>
            <pc:docMk/>
            <pc:sldMk cId="4011670629" sldId="280"/>
            <ac:picMk id="4" creationId="{9D8DEA90-8C8D-63E2-A31B-39D08E8E70C4}"/>
          </ac:picMkLst>
        </pc:picChg>
        <pc:picChg chg="del">
          <ac:chgData name="Pascal Proot" userId="0f4dfeeca5b44b8c" providerId="LiveId" clId="{99813ECA-C11E-460A-B2A5-463C6A4F9E6E}" dt="2024-02-09T15:48:29.877" v="841" actId="478"/>
          <ac:picMkLst>
            <pc:docMk/>
            <pc:sldMk cId="4011670629" sldId="280"/>
            <ac:picMk id="6" creationId="{B3F36334-A397-36FE-25FE-86D6CA8DCACA}"/>
          </ac:picMkLst>
        </pc:picChg>
      </pc:sldChg>
      <pc:sldChg chg="modSp mod">
        <pc:chgData name="Pascal Proot" userId="0f4dfeeca5b44b8c" providerId="LiveId" clId="{99813ECA-C11E-460A-B2A5-463C6A4F9E6E}" dt="2024-02-09T15:46:58.606" v="575" actId="255"/>
        <pc:sldMkLst>
          <pc:docMk/>
          <pc:sldMk cId="2891963163" sldId="281"/>
        </pc:sldMkLst>
        <pc:spChg chg="mod">
          <ac:chgData name="Pascal Proot" userId="0f4dfeeca5b44b8c" providerId="LiveId" clId="{99813ECA-C11E-460A-B2A5-463C6A4F9E6E}" dt="2024-02-09T15:46:58.606" v="575" actId="255"/>
          <ac:spMkLst>
            <pc:docMk/>
            <pc:sldMk cId="2891963163" sldId="281"/>
            <ac:spMk id="2" creationId="{16996872-3E0C-1F06-7F77-94D57BC98D5C}"/>
          </ac:spMkLst>
        </pc:spChg>
        <pc:picChg chg="mod">
          <ac:chgData name="Pascal Proot" userId="0f4dfeeca5b44b8c" providerId="LiveId" clId="{99813ECA-C11E-460A-B2A5-463C6A4F9E6E}" dt="2024-02-09T15:46:03.255" v="535" actId="1076"/>
          <ac:picMkLst>
            <pc:docMk/>
            <pc:sldMk cId="2891963163" sldId="281"/>
            <ac:picMk id="4" creationId="{E878CFFA-C3A8-4B13-49AF-E2F718D75868}"/>
          </ac:picMkLst>
        </pc:picChg>
      </pc:sldChg>
      <pc:sldChg chg="delSp modSp mod modNotesTx">
        <pc:chgData name="Pascal Proot" userId="0f4dfeeca5b44b8c" providerId="LiveId" clId="{99813ECA-C11E-460A-B2A5-463C6A4F9E6E}" dt="2024-02-09T15:48:50.148" v="845" actId="255"/>
        <pc:sldMkLst>
          <pc:docMk/>
          <pc:sldMk cId="2083356517" sldId="282"/>
        </pc:sldMkLst>
        <pc:spChg chg="mod">
          <ac:chgData name="Pascal Proot" userId="0f4dfeeca5b44b8c" providerId="LiveId" clId="{99813ECA-C11E-460A-B2A5-463C6A4F9E6E}" dt="2024-02-09T15:48:50.148" v="845" actId="255"/>
          <ac:spMkLst>
            <pc:docMk/>
            <pc:sldMk cId="2083356517" sldId="282"/>
            <ac:spMk id="2" creationId="{53A622D9-15A8-D07D-8F91-CDD2CEEC4375}"/>
          </ac:spMkLst>
        </pc:spChg>
        <pc:picChg chg="mod">
          <ac:chgData name="Pascal Proot" userId="0f4dfeeca5b44b8c" providerId="LiveId" clId="{99813ECA-C11E-460A-B2A5-463C6A4F9E6E}" dt="2024-02-09T15:48:40.938" v="844" actId="14100"/>
          <ac:picMkLst>
            <pc:docMk/>
            <pc:sldMk cId="2083356517" sldId="282"/>
            <ac:picMk id="4" creationId="{FA8C75E1-BDD5-0090-81B4-12474F7B6868}"/>
          </ac:picMkLst>
        </pc:picChg>
        <pc:picChg chg="del">
          <ac:chgData name="Pascal Proot" userId="0f4dfeeca5b44b8c" providerId="LiveId" clId="{99813ECA-C11E-460A-B2A5-463C6A4F9E6E}" dt="2024-02-09T15:48:15.105" v="808" actId="478"/>
          <ac:picMkLst>
            <pc:docMk/>
            <pc:sldMk cId="2083356517" sldId="282"/>
            <ac:picMk id="6" creationId="{1E847247-9891-CFA6-D138-693F8B246DC4}"/>
          </ac:picMkLst>
        </pc:picChg>
      </pc:sldChg>
      <pc:sldChg chg="modSp mod">
        <pc:chgData name="Pascal Proot" userId="0f4dfeeca5b44b8c" providerId="LiveId" clId="{99813ECA-C11E-460A-B2A5-463C6A4F9E6E}" dt="2024-02-09T15:49:55.791" v="847" actId="14100"/>
        <pc:sldMkLst>
          <pc:docMk/>
          <pc:sldMk cId="1905917641" sldId="283"/>
        </pc:sldMkLst>
        <pc:picChg chg="mod">
          <ac:chgData name="Pascal Proot" userId="0f4dfeeca5b44b8c" providerId="LiveId" clId="{99813ECA-C11E-460A-B2A5-463C6A4F9E6E}" dt="2024-02-09T15:49:55.791" v="847" actId="14100"/>
          <ac:picMkLst>
            <pc:docMk/>
            <pc:sldMk cId="1905917641" sldId="283"/>
            <ac:picMk id="4" creationId="{6563A4BF-1EBD-058D-81C6-A39A330FBB63}"/>
          </ac:picMkLst>
        </pc:picChg>
      </pc:sldChg>
      <pc:sldChg chg="delSp modSp mod modNotesTx">
        <pc:chgData name="Pascal Proot" userId="0f4dfeeca5b44b8c" providerId="LiveId" clId="{99813ECA-C11E-460A-B2A5-463C6A4F9E6E}" dt="2024-02-09T15:51:02.255" v="1015" actId="255"/>
        <pc:sldMkLst>
          <pc:docMk/>
          <pc:sldMk cId="3878775909" sldId="284"/>
        </pc:sldMkLst>
        <pc:spChg chg="mod">
          <ac:chgData name="Pascal Proot" userId="0f4dfeeca5b44b8c" providerId="LiveId" clId="{99813ECA-C11E-460A-B2A5-463C6A4F9E6E}" dt="2024-02-09T15:51:02.255" v="1015" actId="255"/>
          <ac:spMkLst>
            <pc:docMk/>
            <pc:sldMk cId="3878775909" sldId="284"/>
            <ac:spMk id="2" creationId="{9BB70121-883B-2B3B-C69E-EF2001B1DCE3}"/>
          </ac:spMkLst>
        </pc:spChg>
        <pc:picChg chg="mod">
          <ac:chgData name="Pascal Proot" userId="0f4dfeeca5b44b8c" providerId="LiveId" clId="{99813ECA-C11E-460A-B2A5-463C6A4F9E6E}" dt="2024-02-09T15:50:47.850" v="1014" actId="1076"/>
          <ac:picMkLst>
            <pc:docMk/>
            <pc:sldMk cId="3878775909" sldId="284"/>
            <ac:picMk id="4" creationId="{E6A4DC29-9726-C817-FF56-E7A6C635EC2C}"/>
          </ac:picMkLst>
        </pc:picChg>
        <pc:picChg chg="del">
          <ac:chgData name="Pascal Proot" userId="0f4dfeeca5b44b8c" providerId="LiveId" clId="{99813ECA-C11E-460A-B2A5-463C6A4F9E6E}" dt="2024-02-09T15:50:40.064" v="1012" actId="478"/>
          <ac:picMkLst>
            <pc:docMk/>
            <pc:sldMk cId="3878775909" sldId="284"/>
            <ac:picMk id="6" creationId="{4438D86F-FF87-CEA2-9A86-C9214060DDDD}"/>
          </ac:picMkLst>
        </pc:picChg>
      </pc:sldChg>
      <pc:sldChg chg="modSp mod">
        <pc:chgData name="Pascal Proot" userId="0f4dfeeca5b44b8c" providerId="LiveId" clId="{99813ECA-C11E-460A-B2A5-463C6A4F9E6E}" dt="2024-02-09T15:51:54.573" v="1074" actId="1076"/>
        <pc:sldMkLst>
          <pc:docMk/>
          <pc:sldMk cId="297160489" sldId="285"/>
        </pc:sldMkLst>
        <pc:spChg chg="mod">
          <ac:chgData name="Pascal Proot" userId="0f4dfeeca5b44b8c" providerId="LiveId" clId="{99813ECA-C11E-460A-B2A5-463C6A4F9E6E}" dt="2024-02-09T15:51:48.379" v="1072" actId="20577"/>
          <ac:spMkLst>
            <pc:docMk/>
            <pc:sldMk cId="297160489" sldId="285"/>
            <ac:spMk id="2" creationId="{15B44A93-87E4-22C1-0378-885B50F9AC61}"/>
          </ac:spMkLst>
        </pc:spChg>
        <pc:picChg chg="mod">
          <ac:chgData name="Pascal Proot" userId="0f4dfeeca5b44b8c" providerId="LiveId" clId="{99813ECA-C11E-460A-B2A5-463C6A4F9E6E}" dt="2024-02-09T15:51:54.573" v="1074" actId="1076"/>
          <ac:picMkLst>
            <pc:docMk/>
            <pc:sldMk cId="297160489" sldId="285"/>
            <ac:picMk id="4" creationId="{08AC8F07-79BF-3BA6-BF3F-8AE1033A0DB9}"/>
          </ac:picMkLst>
        </pc:picChg>
      </pc:sldChg>
      <pc:sldChg chg="delSp modSp mod modNotesTx">
        <pc:chgData name="Pascal Proot" userId="0f4dfeeca5b44b8c" providerId="LiveId" clId="{99813ECA-C11E-460A-B2A5-463C6A4F9E6E}" dt="2024-02-09T15:53:46.072" v="1459" actId="1076"/>
        <pc:sldMkLst>
          <pc:docMk/>
          <pc:sldMk cId="3925728159" sldId="286"/>
        </pc:sldMkLst>
        <pc:spChg chg="mod">
          <ac:chgData name="Pascal Proot" userId="0f4dfeeca5b44b8c" providerId="LiveId" clId="{99813ECA-C11E-460A-B2A5-463C6A4F9E6E}" dt="2024-02-09T15:52:24.701" v="1140" actId="255"/>
          <ac:spMkLst>
            <pc:docMk/>
            <pc:sldMk cId="3925728159" sldId="286"/>
            <ac:spMk id="2" creationId="{9B25749C-1A3D-A46A-0486-7798F8D6FEEC}"/>
          </ac:spMkLst>
        </pc:spChg>
        <pc:picChg chg="mod">
          <ac:chgData name="Pascal Proot" userId="0f4dfeeca5b44b8c" providerId="LiveId" clId="{99813ECA-C11E-460A-B2A5-463C6A4F9E6E}" dt="2024-02-09T15:53:46.072" v="1459" actId="1076"/>
          <ac:picMkLst>
            <pc:docMk/>
            <pc:sldMk cId="3925728159" sldId="286"/>
            <ac:picMk id="4" creationId="{A0DE87C1-C064-FE11-E83C-A8131E9000E0}"/>
          </ac:picMkLst>
        </pc:picChg>
        <pc:picChg chg="del">
          <ac:chgData name="Pascal Proot" userId="0f4dfeeca5b44b8c" providerId="LiveId" clId="{99813ECA-C11E-460A-B2A5-463C6A4F9E6E}" dt="2024-02-09T15:53:41.983" v="1457" actId="478"/>
          <ac:picMkLst>
            <pc:docMk/>
            <pc:sldMk cId="3925728159" sldId="286"/>
            <ac:picMk id="6" creationId="{DA4F4B77-F4D7-990B-8077-412D72C0AE8E}"/>
          </ac:picMkLst>
        </pc:picChg>
      </pc:sldChg>
      <pc:sldChg chg="modSp mod">
        <pc:chgData name="Pascal Proot" userId="0f4dfeeca5b44b8c" providerId="LiveId" clId="{99813ECA-C11E-460A-B2A5-463C6A4F9E6E}" dt="2024-02-09T15:55:43.826" v="1491" actId="1076"/>
        <pc:sldMkLst>
          <pc:docMk/>
          <pc:sldMk cId="1687094147" sldId="287"/>
        </pc:sldMkLst>
        <pc:spChg chg="mod">
          <ac:chgData name="Pascal Proot" userId="0f4dfeeca5b44b8c" providerId="LiveId" clId="{99813ECA-C11E-460A-B2A5-463C6A4F9E6E}" dt="2024-02-09T15:55:38.517" v="1489" actId="20577"/>
          <ac:spMkLst>
            <pc:docMk/>
            <pc:sldMk cId="1687094147" sldId="287"/>
            <ac:spMk id="2" creationId="{7D28E26E-E597-F7D3-E6E7-DC2703DF235A}"/>
          </ac:spMkLst>
        </pc:spChg>
        <pc:picChg chg="mod">
          <ac:chgData name="Pascal Proot" userId="0f4dfeeca5b44b8c" providerId="LiveId" clId="{99813ECA-C11E-460A-B2A5-463C6A4F9E6E}" dt="2024-02-09T15:55:43.826" v="1491" actId="1076"/>
          <ac:picMkLst>
            <pc:docMk/>
            <pc:sldMk cId="1687094147" sldId="287"/>
            <ac:picMk id="4" creationId="{874DA063-E9C3-1C49-DAF9-F6595CD550FE}"/>
          </ac:picMkLst>
        </pc:picChg>
      </pc:sldChg>
      <pc:sldChg chg="delSp modSp mod modNotesTx">
        <pc:chgData name="Pascal Proot" userId="0f4dfeeca5b44b8c" providerId="LiveId" clId="{99813ECA-C11E-460A-B2A5-463C6A4F9E6E}" dt="2024-02-09T15:56:36.148" v="1676" actId="1076"/>
        <pc:sldMkLst>
          <pc:docMk/>
          <pc:sldMk cId="3667618613" sldId="288"/>
        </pc:sldMkLst>
        <pc:spChg chg="mod">
          <ac:chgData name="Pascal Proot" userId="0f4dfeeca5b44b8c" providerId="LiveId" clId="{99813ECA-C11E-460A-B2A5-463C6A4F9E6E}" dt="2024-02-09T15:56:07.136" v="1553" actId="255"/>
          <ac:spMkLst>
            <pc:docMk/>
            <pc:sldMk cId="3667618613" sldId="288"/>
            <ac:spMk id="2" creationId="{1C408FE1-AF40-2736-B968-8B4EEFD81C21}"/>
          </ac:spMkLst>
        </pc:spChg>
        <pc:picChg chg="mod">
          <ac:chgData name="Pascal Proot" userId="0f4dfeeca5b44b8c" providerId="LiveId" clId="{99813ECA-C11E-460A-B2A5-463C6A4F9E6E}" dt="2024-02-09T15:56:36.148" v="1676" actId="1076"/>
          <ac:picMkLst>
            <pc:docMk/>
            <pc:sldMk cId="3667618613" sldId="288"/>
            <ac:picMk id="4" creationId="{02A99696-753A-B4E2-B44D-59C2B66A57AC}"/>
          </ac:picMkLst>
        </pc:picChg>
        <pc:picChg chg="del">
          <ac:chgData name="Pascal Proot" userId="0f4dfeeca5b44b8c" providerId="LiveId" clId="{99813ECA-C11E-460A-B2A5-463C6A4F9E6E}" dt="2024-02-09T15:56:32.192" v="1674" actId="478"/>
          <ac:picMkLst>
            <pc:docMk/>
            <pc:sldMk cId="3667618613" sldId="288"/>
            <ac:picMk id="6" creationId="{4D989DCA-EB52-F366-9584-13CBE0F355DD}"/>
          </ac:picMkLst>
        </pc:picChg>
      </pc:sldChg>
      <pc:sldChg chg="modSp mod">
        <pc:chgData name="Pascal Proot" userId="0f4dfeeca5b44b8c" providerId="LiveId" clId="{99813ECA-C11E-460A-B2A5-463C6A4F9E6E}" dt="2024-02-09T15:56:48.119" v="1678" actId="1076"/>
        <pc:sldMkLst>
          <pc:docMk/>
          <pc:sldMk cId="2004488940" sldId="289"/>
        </pc:sldMkLst>
        <pc:picChg chg="mod">
          <ac:chgData name="Pascal Proot" userId="0f4dfeeca5b44b8c" providerId="LiveId" clId="{99813ECA-C11E-460A-B2A5-463C6A4F9E6E}" dt="2024-02-09T15:56:48.119" v="1678" actId="1076"/>
          <ac:picMkLst>
            <pc:docMk/>
            <pc:sldMk cId="2004488940" sldId="289"/>
            <ac:picMk id="4" creationId="{93B56D52-E0DA-570A-EFAE-A4D13CA5E059}"/>
          </ac:picMkLst>
        </pc:picChg>
      </pc:sldChg>
      <pc:sldChg chg="delSp modSp mod modNotesTx">
        <pc:chgData name="Pascal Proot" userId="0f4dfeeca5b44b8c" providerId="LiveId" clId="{99813ECA-C11E-460A-B2A5-463C6A4F9E6E}" dt="2024-02-09T15:57:33.780" v="1828" actId="1076"/>
        <pc:sldMkLst>
          <pc:docMk/>
          <pc:sldMk cId="455331951" sldId="290"/>
        </pc:sldMkLst>
        <pc:spChg chg="mod">
          <ac:chgData name="Pascal Proot" userId="0f4dfeeca5b44b8c" providerId="LiveId" clId="{99813ECA-C11E-460A-B2A5-463C6A4F9E6E}" dt="2024-02-09T15:57:06.020" v="1724" actId="20577"/>
          <ac:spMkLst>
            <pc:docMk/>
            <pc:sldMk cId="455331951" sldId="290"/>
            <ac:spMk id="2" creationId="{EECF95D6-8539-349F-D3F4-699AEA8DAD1D}"/>
          </ac:spMkLst>
        </pc:spChg>
        <pc:picChg chg="mod">
          <ac:chgData name="Pascal Proot" userId="0f4dfeeca5b44b8c" providerId="LiveId" clId="{99813ECA-C11E-460A-B2A5-463C6A4F9E6E}" dt="2024-02-09T15:57:33.780" v="1828" actId="1076"/>
          <ac:picMkLst>
            <pc:docMk/>
            <pc:sldMk cId="455331951" sldId="290"/>
            <ac:picMk id="4" creationId="{01C68E75-CC8C-E6A1-368D-71C33975172A}"/>
          </ac:picMkLst>
        </pc:picChg>
        <pc:picChg chg="del">
          <ac:chgData name="Pascal Proot" userId="0f4dfeeca5b44b8c" providerId="LiveId" clId="{99813ECA-C11E-460A-B2A5-463C6A4F9E6E}" dt="2024-02-09T15:57:29.072" v="1826" actId="478"/>
          <ac:picMkLst>
            <pc:docMk/>
            <pc:sldMk cId="455331951" sldId="290"/>
            <ac:picMk id="6" creationId="{873CC119-BF7A-61B3-E3CE-DBDDDB1AA7CE}"/>
          </ac:picMkLst>
        </pc:picChg>
      </pc:sldChg>
      <pc:sldChg chg="delSp modSp mod modNotesTx">
        <pc:chgData name="Pascal Proot" userId="0f4dfeeca5b44b8c" providerId="LiveId" clId="{99813ECA-C11E-460A-B2A5-463C6A4F9E6E}" dt="2024-02-09T15:58:41.391" v="2056" actId="255"/>
        <pc:sldMkLst>
          <pc:docMk/>
          <pc:sldMk cId="1110574749" sldId="291"/>
        </pc:sldMkLst>
        <pc:spChg chg="mod">
          <ac:chgData name="Pascal Proot" userId="0f4dfeeca5b44b8c" providerId="LiveId" clId="{99813ECA-C11E-460A-B2A5-463C6A4F9E6E}" dt="2024-02-09T15:58:41.391" v="2056" actId="255"/>
          <ac:spMkLst>
            <pc:docMk/>
            <pc:sldMk cId="1110574749" sldId="291"/>
            <ac:spMk id="2" creationId="{386ED640-8124-898C-6E2A-001BB04BA91F}"/>
          </ac:spMkLst>
        </pc:spChg>
        <pc:picChg chg="mod">
          <ac:chgData name="Pascal Proot" userId="0f4dfeeca5b44b8c" providerId="LiveId" clId="{99813ECA-C11E-460A-B2A5-463C6A4F9E6E}" dt="2024-02-09T15:58:36.902" v="2055" actId="14100"/>
          <ac:picMkLst>
            <pc:docMk/>
            <pc:sldMk cId="1110574749" sldId="291"/>
            <ac:picMk id="4" creationId="{D4F8E1BC-A813-00B1-254C-7CAD7E5F30F4}"/>
          </ac:picMkLst>
        </pc:picChg>
        <pc:picChg chg="del">
          <ac:chgData name="Pascal Proot" userId="0f4dfeeca5b44b8c" providerId="LiveId" clId="{99813ECA-C11E-460A-B2A5-463C6A4F9E6E}" dt="2024-02-09T15:58:33.592" v="2054" actId="478"/>
          <ac:picMkLst>
            <pc:docMk/>
            <pc:sldMk cId="1110574749" sldId="291"/>
            <ac:picMk id="6" creationId="{92D7C4C3-39DB-3972-55BE-1A263802C0ED}"/>
          </ac:picMkLst>
        </pc:picChg>
      </pc:sldChg>
      <pc:sldChg chg="modSp mod">
        <pc:chgData name="Pascal Proot" userId="0f4dfeeca5b44b8c" providerId="LiveId" clId="{99813ECA-C11E-460A-B2A5-463C6A4F9E6E}" dt="2024-02-09T15:58:50.426" v="2058" actId="14100"/>
        <pc:sldMkLst>
          <pc:docMk/>
          <pc:sldMk cId="971082998" sldId="292"/>
        </pc:sldMkLst>
        <pc:picChg chg="mod">
          <ac:chgData name="Pascal Proot" userId="0f4dfeeca5b44b8c" providerId="LiveId" clId="{99813ECA-C11E-460A-B2A5-463C6A4F9E6E}" dt="2024-02-09T15:58:50.426" v="2058" actId="14100"/>
          <ac:picMkLst>
            <pc:docMk/>
            <pc:sldMk cId="971082998" sldId="292"/>
            <ac:picMk id="4" creationId="{B0D2724F-C8D3-70E7-215F-896CDA599A12}"/>
          </ac:picMkLst>
        </pc:picChg>
      </pc:sldChg>
      <pc:sldChg chg="delSp modSp mod modNotesTx">
        <pc:chgData name="Pascal Proot" userId="0f4dfeeca5b44b8c" providerId="LiveId" clId="{99813ECA-C11E-460A-B2A5-463C6A4F9E6E}" dt="2024-02-09T16:08:48.307" v="2467" actId="1076"/>
        <pc:sldMkLst>
          <pc:docMk/>
          <pc:sldMk cId="2929068477" sldId="293"/>
        </pc:sldMkLst>
        <pc:spChg chg="mod">
          <ac:chgData name="Pascal Proot" userId="0f4dfeeca5b44b8c" providerId="LiveId" clId="{99813ECA-C11E-460A-B2A5-463C6A4F9E6E}" dt="2024-02-09T16:03:48.953" v="2109" actId="20577"/>
          <ac:spMkLst>
            <pc:docMk/>
            <pc:sldMk cId="2929068477" sldId="293"/>
            <ac:spMk id="2" creationId="{3C71FB53-1C16-7C4C-73AD-2A24353FFCE1}"/>
          </ac:spMkLst>
        </pc:spChg>
        <pc:picChg chg="mod">
          <ac:chgData name="Pascal Proot" userId="0f4dfeeca5b44b8c" providerId="LiveId" clId="{99813ECA-C11E-460A-B2A5-463C6A4F9E6E}" dt="2024-02-09T16:08:48.307" v="2467" actId="1076"/>
          <ac:picMkLst>
            <pc:docMk/>
            <pc:sldMk cId="2929068477" sldId="293"/>
            <ac:picMk id="4" creationId="{061D239D-E20D-C85C-64E9-564AB0424DB0}"/>
          </ac:picMkLst>
        </pc:picChg>
        <pc:picChg chg="del">
          <ac:chgData name="Pascal Proot" userId="0f4dfeeca5b44b8c" providerId="LiveId" clId="{99813ECA-C11E-460A-B2A5-463C6A4F9E6E}" dt="2024-02-09T16:08:43.164" v="2465" actId="478"/>
          <ac:picMkLst>
            <pc:docMk/>
            <pc:sldMk cId="2929068477" sldId="293"/>
            <ac:picMk id="6" creationId="{CBB6667A-D714-6487-C976-0912C2363A88}"/>
          </ac:picMkLst>
        </pc:picChg>
      </pc:sldChg>
      <pc:sldChg chg="modSp mod modNotesTx">
        <pc:chgData name="Pascal Proot" userId="0f4dfeeca5b44b8c" providerId="LiveId" clId="{99813ECA-C11E-460A-B2A5-463C6A4F9E6E}" dt="2024-02-09T16:10:04.535" v="2543" actId="1076"/>
        <pc:sldMkLst>
          <pc:docMk/>
          <pc:sldMk cId="1755937835" sldId="294"/>
        </pc:sldMkLst>
        <pc:spChg chg="mod">
          <ac:chgData name="Pascal Proot" userId="0f4dfeeca5b44b8c" providerId="LiveId" clId="{99813ECA-C11E-460A-B2A5-463C6A4F9E6E}" dt="2024-02-09T16:09:59.855" v="2541" actId="255"/>
          <ac:spMkLst>
            <pc:docMk/>
            <pc:sldMk cId="1755937835" sldId="294"/>
            <ac:spMk id="2" creationId="{97C070F3-03FD-5463-24F3-F330562C29E0}"/>
          </ac:spMkLst>
        </pc:spChg>
        <pc:picChg chg="mod">
          <ac:chgData name="Pascal Proot" userId="0f4dfeeca5b44b8c" providerId="LiveId" clId="{99813ECA-C11E-460A-B2A5-463C6A4F9E6E}" dt="2024-02-09T16:10:04.535" v="2543" actId="1076"/>
          <ac:picMkLst>
            <pc:docMk/>
            <pc:sldMk cId="1755937835" sldId="294"/>
            <ac:picMk id="4" creationId="{B07600B7-320B-828E-4332-FCDC824BD561}"/>
          </ac:picMkLst>
        </pc:picChg>
      </pc:sldChg>
      <pc:sldChg chg="delSp modSp mod modNotesTx">
        <pc:chgData name="Pascal Proot" userId="0f4dfeeca5b44b8c" providerId="LiveId" clId="{99813ECA-C11E-460A-B2A5-463C6A4F9E6E}" dt="2024-02-09T16:11:02.404" v="2739" actId="1076"/>
        <pc:sldMkLst>
          <pc:docMk/>
          <pc:sldMk cId="1388927695" sldId="295"/>
        </pc:sldMkLst>
        <pc:spChg chg="mod">
          <ac:chgData name="Pascal Proot" userId="0f4dfeeca5b44b8c" providerId="LiveId" clId="{99813ECA-C11E-460A-B2A5-463C6A4F9E6E}" dt="2024-02-09T16:10:29.224" v="2605" actId="255"/>
          <ac:spMkLst>
            <pc:docMk/>
            <pc:sldMk cId="1388927695" sldId="295"/>
            <ac:spMk id="2" creationId="{B923653A-DBE8-3DB2-D6F2-312F73478718}"/>
          </ac:spMkLst>
        </pc:spChg>
        <pc:picChg chg="mod">
          <ac:chgData name="Pascal Proot" userId="0f4dfeeca5b44b8c" providerId="LiveId" clId="{99813ECA-C11E-460A-B2A5-463C6A4F9E6E}" dt="2024-02-09T16:11:02.404" v="2739" actId="1076"/>
          <ac:picMkLst>
            <pc:docMk/>
            <pc:sldMk cId="1388927695" sldId="295"/>
            <ac:picMk id="4" creationId="{4D98D896-AB5F-05BD-5FAE-EC7E96739624}"/>
          </ac:picMkLst>
        </pc:picChg>
        <pc:picChg chg="del">
          <ac:chgData name="Pascal Proot" userId="0f4dfeeca5b44b8c" providerId="LiveId" clId="{99813ECA-C11E-460A-B2A5-463C6A4F9E6E}" dt="2024-02-09T16:10:57.881" v="2737" actId="478"/>
          <ac:picMkLst>
            <pc:docMk/>
            <pc:sldMk cId="1388927695" sldId="295"/>
            <ac:picMk id="6" creationId="{DDEF1EAE-9E44-7AA9-352B-E6DF93169898}"/>
          </ac:picMkLst>
        </pc:picChg>
      </pc:sldChg>
      <pc:sldChg chg="modSp mod">
        <pc:chgData name="Pascal Proot" userId="0f4dfeeca5b44b8c" providerId="LiveId" clId="{99813ECA-C11E-460A-B2A5-463C6A4F9E6E}" dt="2024-02-09T16:12:10.559" v="2764" actId="1076"/>
        <pc:sldMkLst>
          <pc:docMk/>
          <pc:sldMk cId="1762142707" sldId="296"/>
        </pc:sldMkLst>
        <pc:spChg chg="mod">
          <ac:chgData name="Pascal Proot" userId="0f4dfeeca5b44b8c" providerId="LiveId" clId="{99813ECA-C11E-460A-B2A5-463C6A4F9E6E}" dt="2024-02-09T16:11:54.246" v="2761" actId="20577"/>
          <ac:spMkLst>
            <pc:docMk/>
            <pc:sldMk cId="1762142707" sldId="296"/>
            <ac:spMk id="2" creationId="{50AA6D0E-68FA-4990-F554-F4B6636257A1}"/>
          </ac:spMkLst>
        </pc:spChg>
        <pc:picChg chg="mod">
          <ac:chgData name="Pascal Proot" userId="0f4dfeeca5b44b8c" providerId="LiveId" clId="{99813ECA-C11E-460A-B2A5-463C6A4F9E6E}" dt="2024-02-09T16:12:10.559" v="2764" actId="1076"/>
          <ac:picMkLst>
            <pc:docMk/>
            <pc:sldMk cId="1762142707" sldId="296"/>
            <ac:picMk id="4" creationId="{C63CD1E0-0985-BC02-119B-24143D37238F}"/>
          </ac:picMkLst>
        </pc:picChg>
      </pc:sldChg>
      <pc:sldChg chg="delSp modSp mod modNotesTx">
        <pc:chgData name="Pascal Proot" userId="0f4dfeeca5b44b8c" providerId="LiveId" clId="{99813ECA-C11E-460A-B2A5-463C6A4F9E6E}" dt="2024-02-09T16:13:04.227" v="2978" actId="1076"/>
        <pc:sldMkLst>
          <pc:docMk/>
          <pc:sldMk cId="318337910" sldId="297"/>
        </pc:sldMkLst>
        <pc:spChg chg="mod">
          <ac:chgData name="Pascal Proot" userId="0f4dfeeca5b44b8c" providerId="LiveId" clId="{99813ECA-C11E-460A-B2A5-463C6A4F9E6E}" dt="2024-02-09T16:12:23.687" v="2810" actId="20577"/>
          <ac:spMkLst>
            <pc:docMk/>
            <pc:sldMk cId="318337910" sldId="297"/>
            <ac:spMk id="2" creationId="{5AB3E53C-F325-9EE4-8293-3B2F12147222}"/>
          </ac:spMkLst>
        </pc:spChg>
        <pc:picChg chg="mod">
          <ac:chgData name="Pascal Proot" userId="0f4dfeeca5b44b8c" providerId="LiveId" clId="{99813ECA-C11E-460A-B2A5-463C6A4F9E6E}" dt="2024-02-09T16:13:04.227" v="2978" actId="1076"/>
          <ac:picMkLst>
            <pc:docMk/>
            <pc:sldMk cId="318337910" sldId="297"/>
            <ac:picMk id="4" creationId="{0C99C7D1-A949-2A06-15E2-55F400006420}"/>
          </ac:picMkLst>
        </pc:picChg>
        <pc:picChg chg="del">
          <ac:chgData name="Pascal Proot" userId="0f4dfeeca5b44b8c" providerId="LiveId" clId="{99813ECA-C11E-460A-B2A5-463C6A4F9E6E}" dt="2024-02-09T16:12:59.775" v="2976" actId="478"/>
          <ac:picMkLst>
            <pc:docMk/>
            <pc:sldMk cId="318337910" sldId="297"/>
            <ac:picMk id="6" creationId="{17A032A4-54DD-2271-65F7-28FE7BDA00E6}"/>
          </ac:picMkLst>
        </pc:picChg>
      </pc:sldChg>
      <pc:sldChg chg="delSp modSp mod modNotesTx">
        <pc:chgData name="Pascal Proot" userId="0f4dfeeca5b44b8c" providerId="LiveId" clId="{99813ECA-C11E-460A-B2A5-463C6A4F9E6E}" dt="2024-02-09T16:14:03.434" v="3168" actId="1076"/>
        <pc:sldMkLst>
          <pc:docMk/>
          <pc:sldMk cId="3948987442" sldId="299"/>
        </pc:sldMkLst>
        <pc:spChg chg="mod">
          <ac:chgData name="Pascal Proot" userId="0f4dfeeca5b44b8c" providerId="LiveId" clId="{99813ECA-C11E-460A-B2A5-463C6A4F9E6E}" dt="2024-02-09T16:13:32.662" v="3043" actId="255"/>
          <ac:spMkLst>
            <pc:docMk/>
            <pc:sldMk cId="3948987442" sldId="299"/>
            <ac:spMk id="2" creationId="{F7A1F522-9183-8FE0-1D65-BB02CFFD92A4}"/>
          </ac:spMkLst>
        </pc:spChg>
        <pc:picChg chg="mod">
          <ac:chgData name="Pascal Proot" userId="0f4dfeeca5b44b8c" providerId="LiveId" clId="{99813ECA-C11E-460A-B2A5-463C6A4F9E6E}" dt="2024-02-09T16:14:03.434" v="3168" actId="1076"/>
          <ac:picMkLst>
            <pc:docMk/>
            <pc:sldMk cId="3948987442" sldId="299"/>
            <ac:picMk id="4" creationId="{00D846A5-178A-0A95-E4A3-7B5266E9DC6D}"/>
          </ac:picMkLst>
        </pc:picChg>
        <pc:picChg chg="del">
          <ac:chgData name="Pascal Proot" userId="0f4dfeeca5b44b8c" providerId="LiveId" clId="{99813ECA-C11E-460A-B2A5-463C6A4F9E6E}" dt="2024-02-09T16:13:57.650" v="3166" actId="478"/>
          <ac:picMkLst>
            <pc:docMk/>
            <pc:sldMk cId="3948987442" sldId="299"/>
            <ac:picMk id="6" creationId="{CD9BC4B8-8561-0B0A-B6A1-DC68D27A8CDD}"/>
          </ac:picMkLst>
        </pc:picChg>
      </pc:sldChg>
      <pc:sldChg chg="modSp mod">
        <pc:chgData name="Pascal Proot" userId="0f4dfeeca5b44b8c" providerId="LiveId" clId="{99813ECA-C11E-460A-B2A5-463C6A4F9E6E}" dt="2024-02-09T16:25:18.117" v="3265" actId="255"/>
        <pc:sldMkLst>
          <pc:docMk/>
          <pc:sldMk cId="3505430643" sldId="300"/>
        </pc:sldMkLst>
        <pc:spChg chg="mod">
          <ac:chgData name="Pascal Proot" userId="0f4dfeeca5b44b8c" providerId="LiveId" clId="{99813ECA-C11E-460A-B2A5-463C6A4F9E6E}" dt="2024-02-09T16:25:18.117" v="3265" actId="255"/>
          <ac:spMkLst>
            <pc:docMk/>
            <pc:sldMk cId="3505430643" sldId="300"/>
            <ac:spMk id="2" creationId="{A9AD5BD6-A4F8-9246-5622-BE9D700CC3F0}"/>
          </ac:spMkLst>
        </pc:spChg>
        <pc:picChg chg="mod">
          <ac:chgData name="Pascal Proot" userId="0f4dfeeca5b44b8c" providerId="LiveId" clId="{99813ECA-C11E-460A-B2A5-463C6A4F9E6E}" dt="2024-02-09T16:16:52.248" v="3232" actId="1076"/>
          <ac:picMkLst>
            <pc:docMk/>
            <pc:sldMk cId="3505430643" sldId="300"/>
            <ac:picMk id="4" creationId="{1F9A3C02-9784-671B-FDDA-709C1CA43E28}"/>
          </ac:picMkLst>
        </pc:picChg>
      </pc:sldChg>
      <pc:sldChg chg="delSp modSp mod modNotesTx">
        <pc:chgData name="Pascal Proot" userId="0f4dfeeca5b44b8c" providerId="LiveId" clId="{99813ECA-C11E-460A-B2A5-463C6A4F9E6E}" dt="2024-02-09T16:26:25.525" v="3438" actId="14100"/>
        <pc:sldMkLst>
          <pc:docMk/>
          <pc:sldMk cId="3604399998" sldId="301"/>
        </pc:sldMkLst>
        <pc:spChg chg="mod">
          <ac:chgData name="Pascal Proot" userId="0f4dfeeca5b44b8c" providerId="LiveId" clId="{99813ECA-C11E-460A-B2A5-463C6A4F9E6E}" dt="2024-02-09T16:25:59.065" v="3325" actId="255"/>
          <ac:spMkLst>
            <pc:docMk/>
            <pc:sldMk cId="3604399998" sldId="301"/>
            <ac:spMk id="2" creationId="{4C1A0CB8-06E2-294D-6D8A-915721458AD6}"/>
          </ac:spMkLst>
        </pc:spChg>
        <pc:picChg chg="mod">
          <ac:chgData name="Pascal Proot" userId="0f4dfeeca5b44b8c" providerId="LiveId" clId="{99813ECA-C11E-460A-B2A5-463C6A4F9E6E}" dt="2024-02-09T16:26:25.525" v="3438" actId="14100"/>
          <ac:picMkLst>
            <pc:docMk/>
            <pc:sldMk cId="3604399998" sldId="301"/>
            <ac:picMk id="4" creationId="{95DE41D6-1273-ADE7-A8C1-8EB53FECF59C}"/>
          </ac:picMkLst>
        </pc:picChg>
        <pc:picChg chg="del">
          <ac:chgData name="Pascal Proot" userId="0f4dfeeca5b44b8c" providerId="LiveId" clId="{99813ECA-C11E-460A-B2A5-463C6A4F9E6E}" dt="2024-02-09T16:26:22.110" v="3437" actId="478"/>
          <ac:picMkLst>
            <pc:docMk/>
            <pc:sldMk cId="3604399998" sldId="301"/>
            <ac:picMk id="6" creationId="{2693CCEA-CB7E-7DDB-F671-8D3BB761C588}"/>
          </ac:picMkLst>
        </pc:picChg>
      </pc:sldChg>
      <pc:sldChg chg="modSp mod">
        <pc:chgData name="Pascal Proot" userId="0f4dfeeca5b44b8c" providerId="LiveId" clId="{99813ECA-C11E-460A-B2A5-463C6A4F9E6E}" dt="2024-02-09T16:26:33.588" v="3439" actId="14100"/>
        <pc:sldMkLst>
          <pc:docMk/>
          <pc:sldMk cId="3359906538" sldId="302"/>
        </pc:sldMkLst>
        <pc:picChg chg="mod">
          <ac:chgData name="Pascal Proot" userId="0f4dfeeca5b44b8c" providerId="LiveId" clId="{99813ECA-C11E-460A-B2A5-463C6A4F9E6E}" dt="2024-02-09T16:26:33.588" v="3439" actId="14100"/>
          <ac:picMkLst>
            <pc:docMk/>
            <pc:sldMk cId="3359906538" sldId="302"/>
            <ac:picMk id="4" creationId="{8B771D8A-2D14-D76B-894A-22EAD670E30D}"/>
          </ac:picMkLst>
        </pc:picChg>
      </pc:sldChg>
      <pc:sldChg chg="delSp modSp mod modNotesTx">
        <pc:chgData name="Pascal Proot" userId="0f4dfeeca5b44b8c" providerId="LiveId" clId="{99813ECA-C11E-460A-B2A5-463C6A4F9E6E}" dt="2024-02-09T16:27:32.999" v="3624" actId="1076"/>
        <pc:sldMkLst>
          <pc:docMk/>
          <pc:sldMk cId="803417196" sldId="303"/>
        </pc:sldMkLst>
        <pc:spChg chg="mod">
          <ac:chgData name="Pascal Proot" userId="0f4dfeeca5b44b8c" providerId="LiveId" clId="{99813ECA-C11E-460A-B2A5-463C6A4F9E6E}" dt="2024-02-09T16:26:45.123" v="3454" actId="20577"/>
          <ac:spMkLst>
            <pc:docMk/>
            <pc:sldMk cId="803417196" sldId="303"/>
            <ac:spMk id="2" creationId="{0AAD571F-0533-D8CA-1A28-38F975C893B9}"/>
          </ac:spMkLst>
        </pc:spChg>
        <pc:picChg chg="mod">
          <ac:chgData name="Pascal Proot" userId="0f4dfeeca5b44b8c" providerId="LiveId" clId="{99813ECA-C11E-460A-B2A5-463C6A4F9E6E}" dt="2024-02-09T16:27:32.999" v="3624" actId="1076"/>
          <ac:picMkLst>
            <pc:docMk/>
            <pc:sldMk cId="803417196" sldId="303"/>
            <ac:picMk id="4" creationId="{C412EC76-BD60-10CE-8B6C-2393523D9207}"/>
          </ac:picMkLst>
        </pc:picChg>
        <pc:picChg chg="del mod">
          <ac:chgData name="Pascal Proot" userId="0f4dfeeca5b44b8c" providerId="LiveId" clId="{99813ECA-C11E-460A-B2A5-463C6A4F9E6E}" dt="2024-02-09T16:27:23.744" v="3621" actId="478"/>
          <ac:picMkLst>
            <pc:docMk/>
            <pc:sldMk cId="803417196" sldId="303"/>
            <ac:picMk id="6" creationId="{EEB15607-E8B9-0D18-F7F8-8B7011A89EAE}"/>
          </ac:picMkLst>
        </pc:picChg>
      </pc:sldChg>
      <pc:sldChg chg="delSp modSp mod modNotesTx">
        <pc:chgData name="Pascal Proot" userId="0f4dfeeca5b44b8c" providerId="LiveId" clId="{99813ECA-C11E-460A-B2A5-463C6A4F9E6E}" dt="2024-02-09T16:29:14.388" v="3966" actId="1076"/>
        <pc:sldMkLst>
          <pc:docMk/>
          <pc:sldMk cId="3974997381" sldId="304"/>
        </pc:sldMkLst>
        <pc:spChg chg="mod">
          <ac:chgData name="Pascal Proot" userId="0f4dfeeca5b44b8c" providerId="LiveId" clId="{99813ECA-C11E-460A-B2A5-463C6A4F9E6E}" dt="2024-02-09T16:27:45.291" v="3637" actId="20577"/>
          <ac:spMkLst>
            <pc:docMk/>
            <pc:sldMk cId="3974997381" sldId="304"/>
            <ac:spMk id="2" creationId="{6A7FD9CD-5B65-971C-6091-C4C4DF2F261C}"/>
          </ac:spMkLst>
        </pc:spChg>
        <pc:picChg chg="mod">
          <ac:chgData name="Pascal Proot" userId="0f4dfeeca5b44b8c" providerId="LiveId" clId="{99813ECA-C11E-460A-B2A5-463C6A4F9E6E}" dt="2024-02-09T16:29:14.388" v="3966" actId="1076"/>
          <ac:picMkLst>
            <pc:docMk/>
            <pc:sldMk cId="3974997381" sldId="304"/>
            <ac:picMk id="4" creationId="{9D0C5176-48C0-97E1-7C35-38F22A7056D6}"/>
          </ac:picMkLst>
        </pc:picChg>
        <pc:picChg chg="del">
          <ac:chgData name="Pascal Proot" userId="0f4dfeeca5b44b8c" providerId="LiveId" clId="{99813ECA-C11E-460A-B2A5-463C6A4F9E6E}" dt="2024-02-09T16:29:03.714" v="3963" actId="478"/>
          <ac:picMkLst>
            <pc:docMk/>
            <pc:sldMk cId="3974997381" sldId="304"/>
            <ac:picMk id="6" creationId="{331A575C-D459-4EBA-EF4E-4A777C2F23A4}"/>
          </ac:picMkLst>
        </pc:picChg>
      </pc:sldChg>
      <pc:sldChg chg="delSp modSp mod modNotesTx">
        <pc:chgData name="Pascal Proot" userId="0f4dfeeca5b44b8c" providerId="LiveId" clId="{99813ECA-C11E-460A-B2A5-463C6A4F9E6E}" dt="2024-02-09T16:30:14.541" v="4097" actId="14100"/>
        <pc:sldMkLst>
          <pc:docMk/>
          <pc:sldMk cId="1979058931" sldId="305"/>
        </pc:sldMkLst>
        <pc:spChg chg="mod">
          <ac:chgData name="Pascal Proot" userId="0f4dfeeca5b44b8c" providerId="LiveId" clId="{99813ECA-C11E-460A-B2A5-463C6A4F9E6E}" dt="2024-02-09T16:29:45.975" v="3979" actId="20577"/>
          <ac:spMkLst>
            <pc:docMk/>
            <pc:sldMk cId="1979058931" sldId="305"/>
            <ac:spMk id="2" creationId="{0FEBF42A-81A5-751A-7C0E-01C49A29F355}"/>
          </ac:spMkLst>
        </pc:spChg>
        <pc:picChg chg="mod">
          <ac:chgData name="Pascal Proot" userId="0f4dfeeca5b44b8c" providerId="LiveId" clId="{99813ECA-C11E-460A-B2A5-463C6A4F9E6E}" dt="2024-02-09T16:30:14.541" v="4097" actId="14100"/>
          <ac:picMkLst>
            <pc:docMk/>
            <pc:sldMk cId="1979058931" sldId="305"/>
            <ac:picMk id="4" creationId="{6436F567-ED27-2BA0-8F1B-47F3F85CE4DD}"/>
          </ac:picMkLst>
        </pc:picChg>
        <pc:picChg chg="del">
          <ac:chgData name="Pascal Proot" userId="0f4dfeeca5b44b8c" providerId="LiveId" clId="{99813ECA-C11E-460A-B2A5-463C6A4F9E6E}" dt="2024-02-09T16:30:10.514" v="4096" actId="478"/>
          <ac:picMkLst>
            <pc:docMk/>
            <pc:sldMk cId="1979058931" sldId="305"/>
            <ac:picMk id="6" creationId="{1C09990A-344C-BD7E-C088-34DF510E7F0F}"/>
          </ac:picMkLst>
        </pc:picChg>
      </pc:sldChg>
      <pc:sldChg chg="delSp modSp mod modNotesTx">
        <pc:chgData name="Pascal Proot" userId="0f4dfeeca5b44b8c" providerId="LiveId" clId="{99813ECA-C11E-460A-B2A5-463C6A4F9E6E}" dt="2024-02-09T16:31:13.112" v="4325" actId="14100"/>
        <pc:sldMkLst>
          <pc:docMk/>
          <pc:sldMk cId="229085959" sldId="306"/>
        </pc:sldMkLst>
        <pc:spChg chg="mod">
          <ac:chgData name="Pascal Proot" userId="0f4dfeeca5b44b8c" providerId="LiveId" clId="{99813ECA-C11E-460A-B2A5-463C6A4F9E6E}" dt="2024-02-09T16:30:26.024" v="4126" actId="20577"/>
          <ac:spMkLst>
            <pc:docMk/>
            <pc:sldMk cId="229085959" sldId="306"/>
            <ac:spMk id="2" creationId="{1D5A4BAA-B88E-B309-A81A-4AE15766AC47}"/>
          </ac:spMkLst>
        </pc:spChg>
        <pc:picChg chg="mod">
          <ac:chgData name="Pascal Proot" userId="0f4dfeeca5b44b8c" providerId="LiveId" clId="{99813ECA-C11E-460A-B2A5-463C6A4F9E6E}" dt="2024-02-09T16:31:13.112" v="4325" actId="14100"/>
          <ac:picMkLst>
            <pc:docMk/>
            <pc:sldMk cId="229085959" sldId="306"/>
            <ac:picMk id="4" creationId="{72527B9F-EEDB-839F-9881-39BAB74BBE75}"/>
          </ac:picMkLst>
        </pc:picChg>
        <pc:picChg chg="del">
          <ac:chgData name="Pascal Proot" userId="0f4dfeeca5b44b8c" providerId="LiveId" clId="{99813ECA-C11E-460A-B2A5-463C6A4F9E6E}" dt="2024-02-09T16:31:09.482" v="4324" actId="478"/>
          <ac:picMkLst>
            <pc:docMk/>
            <pc:sldMk cId="229085959" sldId="306"/>
            <ac:picMk id="6" creationId="{E2F44277-0725-8911-C4EF-D64838FDF7EB}"/>
          </ac:picMkLst>
        </pc:picChg>
      </pc:sldChg>
      <pc:sldChg chg="modSp mod">
        <pc:chgData name="Pascal Proot" userId="0f4dfeeca5b44b8c" providerId="LiveId" clId="{99813ECA-C11E-460A-B2A5-463C6A4F9E6E}" dt="2024-02-09T16:31:48.354" v="4392" actId="14100"/>
        <pc:sldMkLst>
          <pc:docMk/>
          <pc:sldMk cId="2177013756" sldId="307"/>
        </pc:sldMkLst>
        <pc:spChg chg="mod">
          <ac:chgData name="Pascal Proot" userId="0f4dfeeca5b44b8c" providerId="LiveId" clId="{99813ECA-C11E-460A-B2A5-463C6A4F9E6E}" dt="2024-02-09T16:31:44.663" v="4391" actId="20577"/>
          <ac:spMkLst>
            <pc:docMk/>
            <pc:sldMk cId="2177013756" sldId="307"/>
            <ac:spMk id="2" creationId="{5DD42223-790C-5AF2-6A53-D959A172E889}"/>
          </ac:spMkLst>
        </pc:spChg>
        <pc:picChg chg="mod">
          <ac:chgData name="Pascal Proot" userId="0f4dfeeca5b44b8c" providerId="LiveId" clId="{99813ECA-C11E-460A-B2A5-463C6A4F9E6E}" dt="2024-02-09T16:31:48.354" v="4392" actId="14100"/>
          <ac:picMkLst>
            <pc:docMk/>
            <pc:sldMk cId="2177013756" sldId="307"/>
            <ac:picMk id="4" creationId="{5671F8EB-A524-5803-7FA9-70A5A37988D5}"/>
          </ac:picMkLst>
        </pc:picChg>
      </pc:sldChg>
      <pc:sldChg chg="delSp modSp mod modNotesTx">
        <pc:chgData name="Pascal Proot" userId="0f4dfeeca5b44b8c" providerId="LiveId" clId="{99813ECA-C11E-460A-B2A5-463C6A4F9E6E}" dt="2024-02-09T16:32:43.613" v="4558" actId="1076"/>
        <pc:sldMkLst>
          <pc:docMk/>
          <pc:sldMk cId="489589582" sldId="308"/>
        </pc:sldMkLst>
        <pc:spChg chg="mod">
          <ac:chgData name="Pascal Proot" userId="0f4dfeeca5b44b8c" providerId="LiveId" clId="{99813ECA-C11E-460A-B2A5-463C6A4F9E6E}" dt="2024-02-09T16:31:57.016" v="4405" actId="20577"/>
          <ac:spMkLst>
            <pc:docMk/>
            <pc:sldMk cId="489589582" sldId="308"/>
            <ac:spMk id="2" creationId="{96570DFD-9355-2807-6AC9-51F191EA69B3}"/>
          </ac:spMkLst>
        </pc:spChg>
        <pc:picChg chg="mod">
          <ac:chgData name="Pascal Proot" userId="0f4dfeeca5b44b8c" providerId="LiveId" clId="{99813ECA-C11E-460A-B2A5-463C6A4F9E6E}" dt="2024-02-09T16:32:43.613" v="4558" actId="1076"/>
          <ac:picMkLst>
            <pc:docMk/>
            <pc:sldMk cId="489589582" sldId="308"/>
            <ac:picMk id="4" creationId="{89615EB0-57EE-1B7F-3A3D-1AE65E6D47DA}"/>
          </ac:picMkLst>
        </pc:picChg>
        <pc:picChg chg="del">
          <ac:chgData name="Pascal Proot" userId="0f4dfeeca5b44b8c" providerId="LiveId" clId="{99813ECA-C11E-460A-B2A5-463C6A4F9E6E}" dt="2024-02-09T16:32:36.892" v="4556" actId="478"/>
          <ac:picMkLst>
            <pc:docMk/>
            <pc:sldMk cId="489589582" sldId="308"/>
            <ac:picMk id="6" creationId="{55713279-06BE-7A8E-A2CE-D0CEC7B9D99B}"/>
          </ac:picMkLst>
        </pc:picChg>
      </pc:sldChg>
      <pc:sldChg chg="delSp modSp mod modNotesTx">
        <pc:chgData name="Pascal Proot" userId="0f4dfeeca5b44b8c" providerId="LiveId" clId="{99813ECA-C11E-460A-B2A5-463C6A4F9E6E}" dt="2024-02-09T16:33:36.278" v="4728" actId="1076"/>
        <pc:sldMkLst>
          <pc:docMk/>
          <pc:sldMk cId="3017111330" sldId="309"/>
        </pc:sldMkLst>
        <pc:spChg chg="mod">
          <ac:chgData name="Pascal Proot" userId="0f4dfeeca5b44b8c" providerId="LiveId" clId="{99813ECA-C11E-460A-B2A5-463C6A4F9E6E}" dt="2024-02-09T16:32:52.705" v="4570" actId="20577"/>
          <ac:spMkLst>
            <pc:docMk/>
            <pc:sldMk cId="3017111330" sldId="309"/>
            <ac:spMk id="2" creationId="{1DE9CADB-E4E3-E8AB-067A-197DB638DDDA}"/>
          </ac:spMkLst>
        </pc:spChg>
        <pc:picChg chg="mod">
          <ac:chgData name="Pascal Proot" userId="0f4dfeeca5b44b8c" providerId="LiveId" clId="{99813ECA-C11E-460A-B2A5-463C6A4F9E6E}" dt="2024-02-09T16:33:36.278" v="4728" actId="1076"/>
          <ac:picMkLst>
            <pc:docMk/>
            <pc:sldMk cId="3017111330" sldId="309"/>
            <ac:picMk id="4" creationId="{2E89D053-A343-A112-3DE7-34D9A1E2B902}"/>
          </ac:picMkLst>
        </pc:picChg>
        <pc:picChg chg="del">
          <ac:chgData name="Pascal Proot" userId="0f4dfeeca5b44b8c" providerId="LiveId" clId="{99813ECA-C11E-460A-B2A5-463C6A4F9E6E}" dt="2024-02-09T16:33:30.011" v="4725" actId="478"/>
          <ac:picMkLst>
            <pc:docMk/>
            <pc:sldMk cId="3017111330" sldId="309"/>
            <ac:picMk id="6" creationId="{FB6A4DEE-BE38-C492-3825-6DF2FB0578A5}"/>
          </ac:picMkLst>
        </pc:picChg>
      </pc:sldChg>
      <pc:sldChg chg="delSp modSp mod modNotesTx">
        <pc:chgData name="Pascal Proot" userId="0f4dfeeca5b44b8c" providerId="LiveId" clId="{99813ECA-C11E-460A-B2A5-463C6A4F9E6E}" dt="2024-02-09T16:34:59.359" v="5029" actId="1076"/>
        <pc:sldMkLst>
          <pc:docMk/>
          <pc:sldMk cId="533283884" sldId="310"/>
        </pc:sldMkLst>
        <pc:spChg chg="mod">
          <ac:chgData name="Pascal Proot" userId="0f4dfeeca5b44b8c" providerId="LiveId" clId="{99813ECA-C11E-460A-B2A5-463C6A4F9E6E}" dt="2024-02-09T16:33:59.321" v="4783" actId="255"/>
          <ac:spMkLst>
            <pc:docMk/>
            <pc:sldMk cId="533283884" sldId="310"/>
            <ac:spMk id="2" creationId="{F737771C-F85F-605E-4568-A8E61300486A}"/>
          </ac:spMkLst>
        </pc:spChg>
        <pc:picChg chg="mod">
          <ac:chgData name="Pascal Proot" userId="0f4dfeeca5b44b8c" providerId="LiveId" clId="{99813ECA-C11E-460A-B2A5-463C6A4F9E6E}" dt="2024-02-09T16:34:59.359" v="5029" actId="1076"/>
          <ac:picMkLst>
            <pc:docMk/>
            <pc:sldMk cId="533283884" sldId="310"/>
            <ac:picMk id="4" creationId="{EEE883B2-9801-BE8F-D463-0CA19654B213}"/>
          </ac:picMkLst>
        </pc:picChg>
        <pc:picChg chg="del">
          <ac:chgData name="Pascal Proot" userId="0f4dfeeca5b44b8c" providerId="LiveId" clId="{99813ECA-C11E-460A-B2A5-463C6A4F9E6E}" dt="2024-02-09T16:34:52.991" v="5027" actId="478"/>
          <ac:picMkLst>
            <pc:docMk/>
            <pc:sldMk cId="533283884" sldId="310"/>
            <ac:picMk id="6" creationId="{6B03C753-4859-E253-922F-1F65DD6C179A}"/>
          </ac:picMkLst>
        </pc:picChg>
      </pc:sldChg>
      <pc:sldChg chg="delSp modSp mod">
        <pc:chgData name="Pascal Proot" userId="0f4dfeeca5b44b8c" providerId="LiveId" clId="{99813ECA-C11E-460A-B2A5-463C6A4F9E6E}" dt="2024-02-09T16:35:33.282" v="5095" actId="1076"/>
        <pc:sldMkLst>
          <pc:docMk/>
          <pc:sldMk cId="3220429043" sldId="311"/>
        </pc:sldMkLst>
        <pc:spChg chg="mod">
          <ac:chgData name="Pascal Proot" userId="0f4dfeeca5b44b8c" providerId="LiveId" clId="{99813ECA-C11E-460A-B2A5-463C6A4F9E6E}" dt="2024-02-09T16:35:24.549" v="5091" actId="20577"/>
          <ac:spMkLst>
            <pc:docMk/>
            <pc:sldMk cId="3220429043" sldId="311"/>
            <ac:spMk id="2" creationId="{B8A899FC-F722-5035-7CEA-C5742E277307}"/>
          </ac:spMkLst>
        </pc:spChg>
        <pc:picChg chg="mod">
          <ac:chgData name="Pascal Proot" userId="0f4dfeeca5b44b8c" providerId="LiveId" clId="{99813ECA-C11E-460A-B2A5-463C6A4F9E6E}" dt="2024-02-09T16:35:33.282" v="5095" actId="1076"/>
          <ac:picMkLst>
            <pc:docMk/>
            <pc:sldMk cId="3220429043" sldId="311"/>
            <ac:picMk id="4" creationId="{217B2403-9987-F94F-3BA7-B91CAA55CAB9}"/>
          </ac:picMkLst>
        </pc:picChg>
        <pc:picChg chg="del">
          <ac:chgData name="Pascal Proot" userId="0f4dfeeca5b44b8c" providerId="LiveId" clId="{99813ECA-C11E-460A-B2A5-463C6A4F9E6E}" dt="2024-02-09T16:35:30.967" v="5094" actId="478"/>
          <ac:picMkLst>
            <pc:docMk/>
            <pc:sldMk cId="3220429043" sldId="311"/>
            <ac:picMk id="6" creationId="{51E06579-FABE-C444-2542-BEC4009E6328}"/>
          </ac:picMkLst>
        </pc:picChg>
        <pc:picChg chg="del mod">
          <ac:chgData name="Pascal Proot" userId="0f4dfeeca5b44b8c" providerId="LiveId" clId="{99813ECA-C11E-460A-B2A5-463C6A4F9E6E}" dt="2024-02-09T16:35:28.834" v="5093" actId="478"/>
          <ac:picMkLst>
            <pc:docMk/>
            <pc:sldMk cId="3220429043" sldId="311"/>
            <ac:picMk id="8" creationId="{548A9B47-8A32-A97A-6809-E643FC9BDAD7}"/>
          </ac:picMkLst>
        </pc:picChg>
      </pc:sldChg>
      <pc:sldChg chg="delSp modSp mod">
        <pc:chgData name="Pascal Proot" userId="0f4dfeeca5b44b8c" providerId="LiveId" clId="{99813ECA-C11E-460A-B2A5-463C6A4F9E6E}" dt="2024-02-09T16:35:50.143" v="5136" actId="1076"/>
        <pc:sldMkLst>
          <pc:docMk/>
          <pc:sldMk cId="1165729998" sldId="312"/>
        </pc:sldMkLst>
        <pc:spChg chg="mod">
          <ac:chgData name="Pascal Proot" userId="0f4dfeeca5b44b8c" providerId="LiveId" clId="{99813ECA-C11E-460A-B2A5-463C6A4F9E6E}" dt="2024-02-09T16:35:45.523" v="5134" actId="20577"/>
          <ac:spMkLst>
            <pc:docMk/>
            <pc:sldMk cId="1165729998" sldId="312"/>
            <ac:spMk id="2" creationId="{DDB174EE-FC6C-530C-2EDB-6A659F9DA74B}"/>
          </ac:spMkLst>
        </pc:spChg>
        <pc:picChg chg="mod">
          <ac:chgData name="Pascal Proot" userId="0f4dfeeca5b44b8c" providerId="LiveId" clId="{99813ECA-C11E-460A-B2A5-463C6A4F9E6E}" dt="2024-02-09T16:35:50.143" v="5136" actId="1076"/>
          <ac:picMkLst>
            <pc:docMk/>
            <pc:sldMk cId="1165729998" sldId="312"/>
            <ac:picMk id="4" creationId="{499D11F8-8247-7D9D-5058-4254BDB66EF2}"/>
          </ac:picMkLst>
        </pc:picChg>
        <pc:picChg chg="del">
          <ac:chgData name="Pascal Proot" userId="0f4dfeeca5b44b8c" providerId="LiveId" clId="{99813ECA-C11E-460A-B2A5-463C6A4F9E6E}" dt="2024-02-09T16:35:48.366" v="5135" actId="478"/>
          <ac:picMkLst>
            <pc:docMk/>
            <pc:sldMk cId="1165729998" sldId="312"/>
            <ac:picMk id="6" creationId="{B3E89824-7373-CC14-B4A8-D963B0FE13B6}"/>
          </ac:picMkLst>
        </pc:picChg>
      </pc:sldChg>
      <pc:sldChg chg="addSp modSp mod">
        <pc:chgData name="Pascal Proot" userId="0f4dfeeca5b44b8c" providerId="LiveId" clId="{99813ECA-C11E-460A-B2A5-463C6A4F9E6E}" dt="2024-02-09T16:36:09.973" v="5140" actId="1076"/>
        <pc:sldMkLst>
          <pc:docMk/>
          <pc:sldMk cId="645675127" sldId="313"/>
        </pc:sldMkLst>
        <pc:picChg chg="mod">
          <ac:chgData name="Pascal Proot" userId="0f4dfeeca5b44b8c" providerId="LiveId" clId="{99813ECA-C11E-460A-B2A5-463C6A4F9E6E}" dt="2024-02-09T16:35:57.392" v="5138" actId="1076"/>
          <ac:picMkLst>
            <pc:docMk/>
            <pc:sldMk cId="645675127" sldId="313"/>
            <ac:picMk id="4" creationId="{32AADF62-059A-1D2D-085B-1DD54EF47D80}"/>
          </ac:picMkLst>
        </pc:picChg>
        <pc:picChg chg="add mod">
          <ac:chgData name="Pascal Proot" userId="0f4dfeeca5b44b8c" providerId="LiveId" clId="{99813ECA-C11E-460A-B2A5-463C6A4F9E6E}" dt="2024-02-09T16:36:09.973" v="5140" actId="1076"/>
          <ac:picMkLst>
            <pc:docMk/>
            <pc:sldMk cId="645675127" sldId="313"/>
            <ac:picMk id="6" creationId="{72933C11-734F-04F7-9BAC-D655A610C372}"/>
          </ac:picMkLst>
        </pc:picChg>
      </pc:sldChg>
    </pc:docChg>
  </pc:docChgLst>
  <pc:docChgLst>
    <pc:chgData name="Pascal Proot" userId="0f4dfeeca5b44b8c" providerId="Windows Live" clId="Web-{0A649A4C-6D1F-48A6-90A9-B39DBD663AC1}"/>
    <pc:docChg chg="modSld">
      <pc:chgData name="Pascal Proot" userId="0f4dfeeca5b44b8c" providerId="Windows Live" clId="Web-{0A649A4C-6D1F-48A6-90A9-B39DBD663AC1}" dt="2024-02-13T08:00:17.714" v="0" actId="1076"/>
      <pc:docMkLst>
        <pc:docMk/>
      </pc:docMkLst>
      <pc:sldChg chg="modSp">
        <pc:chgData name="Pascal Proot" userId="0f4dfeeca5b44b8c" providerId="Windows Live" clId="Web-{0A649A4C-6D1F-48A6-90A9-B39DBD663AC1}" dt="2024-02-13T08:00:17.714" v="0" actId="1076"/>
        <pc:sldMkLst>
          <pc:docMk/>
          <pc:sldMk cId="484397836" sldId="271"/>
        </pc:sldMkLst>
        <pc:picChg chg="mod">
          <ac:chgData name="Pascal Proot" userId="0f4dfeeca5b44b8c" providerId="Windows Live" clId="Web-{0A649A4C-6D1F-48A6-90A9-B39DBD663AC1}" dt="2024-02-13T08:00:17.714" v="0" actId="1076"/>
          <ac:picMkLst>
            <pc:docMk/>
            <pc:sldMk cId="484397836" sldId="271"/>
            <ac:picMk id="4" creationId="{9B92D6F6-1AFA-9B0A-455A-44224D65F1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12F56-F953-440E-A158-5BAAB4BE0827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BA7C27-D577-4002-B95A-EF43C5BDD6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704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Patient</a:t>
            </a:r>
            <a:r>
              <a:rPr lang="nl-BE" dirty="0"/>
              <a:t> si </a:t>
            </a:r>
            <a:r>
              <a:rPr lang="nl-BE" dirty="0" err="1"/>
              <a:t>elevating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shoulder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Arrow: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thick</a:t>
            </a:r>
            <a:r>
              <a:rPr lang="nl-BE" dirty="0"/>
              <a:t> </a:t>
            </a:r>
            <a:r>
              <a:rPr lang="nl-BE" dirty="0" err="1"/>
              <a:t>upper</a:t>
            </a:r>
            <a:r>
              <a:rPr lang="nl-BE" dirty="0"/>
              <a:t> part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8370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extending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abducting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hand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wrist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</a:t>
            </a:r>
            <a:r>
              <a:rPr lang="nl-BE" dirty="0" err="1"/>
              <a:t>Arrows</a:t>
            </a:r>
            <a:r>
              <a:rPr lang="nl-BE" dirty="0"/>
              <a:t>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muscel</a:t>
            </a:r>
            <a:r>
              <a:rPr lang="nl-BE" dirty="0"/>
              <a:t> </a:t>
            </a:r>
            <a:r>
              <a:rPr lang="nl-BE" dirty="0" err="1"/>
              <a:t>belly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tendon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usually</a:t>
            </a:r>
            <a:r>
              <a:rPr lang="nl-BE" dirty="0"/>
              <a:t> </a:t>
            </a:r>
            <a:r>
              <a:rPr lang="nl-BE" dirty="0" err="1"/>
              <a:t>seen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126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supinating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forearm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forearm</a:t>
            </a:r>
            <a:r>
              <a:rPr lang="nl-BE" dirty="0"/>
              <a:t> </a:t>
            </a:r>
            <a:r>
              <a:rPr lang="nl-BE" dirty="0" err="1"/>
              <a:t>extended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elbow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735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extending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adducting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hand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wrist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</a:t>
            </a:r>
            <a:r>
              <a:rPr lang="nl-BE" dirty="0" err="1"/>
              <a:t>Arrows</a:t>
            </a:r>
            <a:r>
              <a:rPr lang="nl-BE" dirty="0"/>
              <a:t>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belly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tendon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352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abducting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thumb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carpo-metacarpal</a:t>
            </a:r>
            <a:r>
              <a:rPr lang="nl-BE" dirty="0"/>
              <a:t> joint in a </a:t>
            </a:r>
            <a:r>
              <a:rPr lang="nl-BE" dirty="0" err="1"/>
              <a:t>plane</a:t>
            </a:r>
            <a:r>
              <a:rPr lang="nl-BE" dirty="0"/>
              <a:t> at right </a:t>
            </a:r>
            <a:r>
              <a:rPr lang="nl-BE" dirty="0" err="1"/>
              <a:t>angles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palm. Arrow: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tendon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 </a:t>
            </a:r>
            <a:r>
              <a:rPr lang="nl-BE" dirty="0" err="1"/>
              <a:t>anterior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closely</a:t>
            </a:r>
            <a:r>
              <a:rPr lang="nl-BE" dirty="0"/>
              <a:t> </a:t>
            </a:r>
            <a:r>
              <a:rPr lang="nl-BE" dirty="0" err="1"/>
              <a:t>adjacent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tendon</a:t>
            </a:r>
            <a:r>
              <a:rPr lang="nl-BE" dirty="0"/>
              <a:t> of </a:t>
            </a:r>
            <a:r>
              <a:rPr lang="nl-BE" dirty="0" err="1"/>
              <a:t>extensor</a:t>
            </a:r>
            <a:r>
              <a:rPr lang="nl-BE" dirty="0"/>
              <a:t> </a:t>
            </a:r>
            <a:r>
              <a:rPr lang="nl-BE" dirty="0" err="1"/>
              <a:t>pollicis</a:t>
            </a:r>
            <a:r>
              <a:rPr lang="nl-BE" dirty="0"/>
              <a:t> brevis (</a:t>
            </a:r>
            <a:r>
              <a:rPr lang="nl-BE" dirty="0" err="1"/>
              <a:t>cfr</a:t>
            </a:r>
            <a:r>
              <a:rPr lang="nl-BE" dirty="0"/>
              <a:t> </a:t>
            </a:r>
            <a:r>
              <a:rPr lang="nl-BE" dirty="0" err="1"/>
              <a:t>ext</a:t>
            </a:r>
            <a:r>
              <a:rPr lang="nl-BE" dirty="0"/>
              <a:t> </a:t>
            </a:r>
            <a:r>
              <a:rPr lang="nl-BE" dirty="0" err="1"/>
              <a:t>pollicis</a:t>
            </a:r>
            <a:r>
              <a:rPr lang="nl-BE" dirty="0"/>
              <a:t> brevis)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162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extending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thumb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metacarpophalangeal</a:t>
            </a:r>
            <a:r>
              <a:rPr lang="nl-BE" dirty="0"/>
              <a:t> joint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Arrow: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tendon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 (</a:t>
            </a:r>
            <a:r>
              <a:rPr lang="nl-BE" dirty="0" err="1"/>
              <a:t>cfr</a:t>
            </a:r>
            <a:r>
              <a:rPr lang="nl-BE" dirty="0"/>
              <a:t> </a:t>
            </a:r>
            <a:r>
              <a:rPr lang="nl-BE" dirty="0" err="1"/>
              <a:t>ext</a:t>
            </a:r>
            <a:r>
              <a:rPr lang="nl-BE" dirty="0"/>
              <a:t> poll longus)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3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pronating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forearm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Arrow: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belly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sometimes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3595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flexing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finger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proximal</a:t>
            </a:r>
            <a:r>
              <a:rPr lang="nl-BE" dirty="0"/>
              <a:t> </a:t>
            </a:r>
            <a:r>
              <a:rPr lang="nl-BE" dirty="0" err="1"/>
              <a:t>interphalangeal</a:t>
            </a:r>
            <a:r>
              <a:rPr lang="nl-BE" dirty="0"/>
              <a:t> joint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proximal</a:t>
            </a:r>
            <a:r>
              <a:rPr lang="nl-BE" dirty="0"/>
              <a:t> </a:t>
            </a:r>
            <a:r>
              <a:rPr lang="nl-BE" dirty="0" err="1"/>
              <a:t>phalanx</a:t>
            </a:r>
            <a:r>
              <a:rPr lang="nl-BE" dirty="0"/>
              <a:t> </a:t>
            </a:r>
            <a:r>
              <a:rPr lang="nl-BE" dirty="0" err="1"/>
              <a:t>fixed</a:t>
            </a:r>
            <a:r>
              <a:rPr lang="nl-BE" dirty="0"/>
              <a:t>. </a:t>
            </a:r>
            <a:r>
              <a:rPr lang="nl-BE" dirty="0" err="1"/>
              <a:t>This</a:t>
            </a:r>
            <a:r>
              <a:rPr lang="nl-BE" dirty="0"/>
              <a:t> test does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eliminate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possibility</a:t>
            </a:r>
            <a:r>
              <a:rPr lang="nl-BE" dirty="0"/>
              <a:t> of </a:t>
            </a:r>
            <a:r>
              <a:rPr lang="nl-BE" dirty="0" err="1"/>
              <a:t>flexion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proximal</a:t>
            </a:r>
            <a:r>
              <a:rPr lang="nl-BE" dirty="0"/>
              <a:t> </a:t>
            </a:r>
            <a:r>
              <a:rPr lang="nl-BE" dirty="0" err="1"/>
              <a:t>interphalangeal</a:t>
            </a:r>
            <a:r>
              <a:rPr lang="nl-BE" dirty="0"/>
              <a:t> joint </a:t>
            </a:r>
            <a:r>
              <a:rPr lang="nl-BE" dirty="0" err="1"/>
              <a:t>being</a:t>
            </a:r>
            <a:r>
              <a:rPr lang="nl-BE" dirty="0"/>
              <a:t> </a:t>
            </a:r>
            <a:r>
              <a:rPr lang="nl-BE" dirty="0" err="1"/>
              <a:t>produced</a:t>
            </a:r>
            <a:r>
              <a:rPr lang="nl-BE" dirty="0"/>
              <a:t> </a:t>
            </a:r>
            <a:r>
              <a:rPr lang="nl-BE" dirty="0" err="1"/>
              <a:t>by</a:t>
            </a:r>
            <a:r>
              <a:rPr lang="nl-BE" dirty="0"/>
              <a:t> </a:t>
            </a:r>
            <a:r>
              <a:rPr lang="nl-BE" dirty="0" err="1"/>
              <a:t>flexor</a:t>
            </a:r>
            <a:r>
              <a:rPr lang="nl-BE" dirty="0"/>
              <a:t> </a:t>
            </a:r>
            <a:r>
              <a:rPr lang="nl-BE" dirty="0" err="1"/>
              <a:t>digitorum</a:t>
            </a:r>
            <a:r>
              <a:rPr lang="nl-BE" dirty="0"/>
              <a:t> </a:t>
            </a:r>
            <a:r>
              <a:rPr lang="nl-BE" dirty="0" err="1"/>
              <a:t>profundus</a:t>
            </a:r>
            <a:r>
              <a:rPr lang="nl-B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45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flexing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distal</a:t>
            </a:r>
            <a:r>
              <a:rPr lang="nl-BE" dirty="0"/>
              <a:t> </a:t>
            </a:r>
            <a:r>
              <a:rPr lang="nl-BE" dirty="0" err="1"/>
              <a:t>phalanx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thumb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 </a:t>
            </a:r>
            <a:r>
              <a:rPr lang="nl-BE" dirty="0" err="1"/>
              <a:t>while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proximal</a:t>
            </a:r>
            <a:r>
              <a:rPr lang="nl-BE" dirty="0"/>
              <a:t> </a:t>
            </a:r>
            <a:r>
              <a:rPr lang="nl-BE" dirty="0" err="1"/>
              <a:t>phalanx</a:t>
            </a:r>
            <a:r>
              <a:rPr lang="nl-BE" dirty="0"/>
              <a:t> is </a:t>
            </a:r>
            <a:r>
              <a:rPr lang="nl-BE" dirty="0" err="1"/>
              <a:t>fixed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86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touching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base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little</a:t>
            </a:r>
            <a:r>
              <a:rPr lang="nl-BE" dirty="0"/>
              <a:t> </a:t>
            </a:r>
            <a:r>
              <a:rPr lang="nl-BE" dirty="0" err="1"/>
              <a:t>finber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thumb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712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extending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finger</a:t>
            </a:r>
            <a:r>
              <a:rPr lang="nl-BE" dirty="0"/>
              <a:t> ar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proximal</a:t>
            </a:r>
            <a:r>
              <a:rPr lang="nl-BE" dirty="0"/>
              <a:t> </a:t>
            </a:r>
            <a:r>
              <a:rPr lang="nl-BE" dirty="0" err="1"/>
              <a:t>interphalangeal</a:t>
            </a:r>
            <a:r>
              <a:rPr lang="nl-BE" dirty="0"/>
              <a:t> joint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MCP joint </a:t>
            </a:r>
            <a:r>
              <a:rPr lang="nl-BE" dirty="0" err="1"/>
              <a:t>hyperextended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fixed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94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upper</a:t>
            </a:r>
            <a:r>
              <a:rPr lang="nl-BE" dirty="0"/>
              <a:t> arm is </a:t>
            </a:r>
            <a:r>
              <a:rPr lang="nl-BE" dirty="0" err="1"/>
              <a:t>above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horizontal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pushing</a:t>
            </a:r>
            <a:r>
              <a:rPr lang="nl-BE" dirty="0"/>
              <a:t> forward </a:t>
            </a:r>
            <a:r>
              <a:rPr lang="nl-BE" dirty="0" err="1"/>
              <a:t>aginst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examiner’s</a:t>
            </a:r>
            <a:r>
              <a:rPr lang="nl-BE" dirty="0"/>
              <a:t> hand. Arrow: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clavicular</a:t>
            </a:r>
            <a:r>
              <a:rPr lang="nl-BE" dirty="0"/>
              <a:t> </a:t>
            </a:r>
            <a:r>
              <a:rPr lang="nl-BE" dirty="0" err="1"/>
              <a:t>head</a:t>
            </a:r>
            <a:r>
              <a:rPr lang="nl-BE" dirty="0"/>
              <a:t> of </a:t>
            </a:r>
            <a:r>
              <a:rPr lang="nl-BE" dirty="0" err="1"/>
              <a:t>pactoralis</a:t>
            </a:r>
            <a:r>
              <a:rPr lang="nl-BE" dirty="0"/>
              <a:t> major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630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abducting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little</a:t>
            </a:r>
            <a:r>
              <a:rPr lang="nl-BE" dirty="0"/>
              <a:t> </a:t>
            </a:r>
            <a:r>
              <a:rPr lang="nl-BE" dirty="0" err="1"/>
              <a:t>finger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The </a:t>
            </a:r>
            <a:r>
              <a:rPr lang="nl-BE" dirty="0" err="1"/>
              <a:t>tendon</a:t>
            </a:r>
            <a:r>
              <a:rPr lang="nl-BE" dirty="0"/>
              <a:t> of </a:t>
            </a:r>
            <a:r>
              <a:rPr lang="nl-BE" dirty="0" err="1"/>
              <a:t>flexor</a:t>
            </a:r>
            <a:r>
              <a:rPr lang="nl-BE" dirty="0"/>
              <a:t> </a:t>
            </a:r>
            <a:r>
              <a:rPr lang="nl-BE" dirty="0" err="1"/>
              <a:t>carpi</a:t>
            </a:r>
            <a:r>
              <a:rPr lang="nl-BE" dirty="0"/>
              <a:t> ulnaris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 (</a:t>
            </a:r>
            <a:r>
              <a:rPr lang="nl-BE" dirty="0" err="1"/>
              <a:t>arrow</a:t>
            </a:r>
            <a:r>
              <a:rPr lang="nl-BE" dirty="0"/>
              <a:t>) as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comes</a:t>
            </a:r>
            <a:r>
              <a:rPr lang="nl-BE" dirty="0"/>
              <a:t> </a:t>
            </a:r>
            <a:r>
              <a:rPr lang="nl-BE" dirty="0" err="1"/>
              <a:t>into</a:t>
            </a:r>
            <a:r>
              <a:rPr lang="nl-BE" dirty="0"/>
              <a:t> action </a:t>
            </a:r>
            <a:r>
              <a:rPr lang="nl-BE" dirty="0" err="1"/>
              <a:t>to</a:t>
            </a:r>
            <a:r>
              <a:rPr lang="nl-BE" dirty="0"/>
              <a:t> fix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pisiform</a:t>
            </a:r>
            <a:r>
              <a:rPr lang="nl-BE" dirty="0"/>
              <a:t> </a:t>
            </a:r>
            <a:r>
              <a:rPr lang="nl-BE" dirty="0" err="1"/>
              <a:t>bone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abductor</a:t>
            </a:r>
            <a:r>
              <a:rPr lang="nl-BE" dirty="0"/>
              <a:t> </a:t>
            </a:r>
            <a:r>
              <a:rPr lang="nl-BE" dirty="0" err="1"/>
              <a:t>digiti</a:t>
            </a:r>
            <a:r>
              <a:rPr lang="nl-BE" dirty="0"/>
              <a:t> </a:t>
            </a:r>
            <a:r>
              <a:rPr lang="nl-BE" dirty="0" err="1"/>
              <a:t>minimi</a:t>
            </a:r>
            <a:r>
              <a:rPr lang="nl-BE" dirty="0"/>
              <a:t> </a:t>
            </a:r>
            <a:r>
              <a:rPr lang="nl-BE" dirty="0" err="1"/>
              <a:t>arises</a:t>
            </a:r>
            <a:r>
              <a:rPr lang="nl-BE" dirty="0"/>
              <a:t>. </a:t>
            </a:r>
            <a:r>
              <a:rPr lang="nl-BE" dirty="0" err="1"/>
              <a:t>If</a:t>
            </a:r>
            <a:r>
              <a:rPr lang="nl-BE" dirty="0"/>
              <a:t> </a:t>
            </a:r>
            <a:r>
              <a:rPr lang="nl-BE" dirty="0" err="1"/>
              <a:t>flexor</a:t>
            </a:r>
            <a:r>
              <a:rPr lang="nl-BE" dirty="0"/>
              <a:t> </a:t>
            </a:r>
            <a:r>
              <a:rPr lang="nl-BE" dirty="0" err="1"/>
              <a:t>carpi</a:t>
            </a:r>
            <a:r>
              <a:rPr lang="nl-BE" dirty="0"/>
              <a:t> ulnaris is intact,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tenson</a:t>
            </a:r>
            <a:r>
              <a:rPr lang="nl-BE" dirty="0"/>
              <a:t> is </a:t>
            </a:r>
            <a:r>
              <a:rPr lang="nl-BE" dirty="0" err="1"/>
              <a:t>seen</a:t>
            </a:r>
            <a:r>
              <a:rPr lang="nl-BE" dirty="0"/>
              <a:t> even </a:t>
            </a:r>
            <a:r>
              <a:rPr lang="nl-BE" dirty="0" err="1"/>
              <a:t>when</a:t>
            </a:r>
            <a:r>
              <a:rPr lang="nl-BE" dirty="0"/>
              <a:t> </a:t>
            </a:r>
            <a:r>
              <a:rPr lang="nl-BE" dirty="0" err="1"/>
              <a:t>abducotr</a:t>
            </a:r>
            <a:r>
              <a:rPr lang="nl-BE" dirty="0"/>
              <a:t> </a:t>
            </a:r>
            <a:r>
              <a:rPr lang="nl-BE" dirty="0" err="1"/>
              <a:t>digiti</a:t>
            </a:r>
            <a:r>
              <a:rPr lang="nl-BE" dirty="0"/>
              <a:t> </a:t>
            </a:r>
            <a:r>
              <a:rPr lang="nl-BE" dirty="0" err="1"/>
              <a:t>minimi</a:t>
            </a:r>
            <a:r>
              <a:rPr lang="nl-BE" dirty="0"/>
              <a:t> is </a:t>
            </a:r>
            <a:r>
              <a:rPr lang="nl-BE" dirty="0" err="1"/>
              <a:t>paralysed</a:t>
            </a:r>
            <a:r>
              <a:rPr lang="nl-B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5044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is </a:t>
            </a:r>
            <a:r>
              <a:rPr lang="nl-BE" dirty="0" err="1"/>
              <a:t>flexor</a:t>
            </a:r>
            <a:r>
              <a:rPr lang="nl-BE" dirty="0"/>
              <a:t> </a:t>
            </a:r>
            <a:r>
              <a:rPr lang="nl-BE" dirty="0" err="1"/>
              <a:t>carpi</a:t>
            </a:r>
            <a:r>
              <a:rPr lang="nl-BE" dirty="0"/>
              <a:t> ulnaris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09064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flexing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distal</a:t>
            </a:r>
            <a:r>
              <a:rPr lang="nl-BE" dirty="0"/>
              <a:t> </a:t>
            </a:r>
            <a:r>
              <a:rPr lang="nl-BE" dirty="0" err="1"/>
              <a:t>interphalangeal</a:t>
            </a:r>
            <a:r>
              <a:rPr lang="nl-BE" dirty="0"/>
              <a:t> joint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 </a:t>
            </a:r>
            <a:r>
              <a:rPr lang="nl-BE" dirty="0" err="1"/>
              <a:t>while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middle</a:t>
            </a:r>
            <a:r>
              <a:rPr lang="nl-BE" dirty="0"/>
              <a:t> </a:t>
            </a:r>
            <a:r>
              <a:rPr lang="nl-BE" dirty="0" err="1"/>
              <a:t>phalanx</a:t>
            </a:r>
            <a:r>
              <a:rPr lang="nl-BE" dirty="0"/>
              <a:t> is </a:t>
            </a:r>
            <a:r>
              <a:rPr lang="nl-BE" dirty="0" err="1"/>
              <a:t>fixed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30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flexing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little</a:t>
            </a:r>
            <a:r>
              <a:rPr lang="nl-BE" dirty="0"/>
              <a:t> </a:t>
            </a:r>
            <a:r>
              <a:rPr lang="nl-BE" dirty="0" err="1"/>
              <a:t>finger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metacarpophalangeal</a:t>
            </a:r>
            <a:r>
              <a:rPr lang="nl-BE" dirty="0"/>
              <a:t> joint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interphalangeal</a:t>
            </a:r>
            <a:r>
              <a:rPr lang="nl-BE" dirty="0"/>
              <a:t> joints held </a:t>
            </a:r>
            <a:r>
              <a:rPr lang="nl-BE" dirty="0" err="1"/>
              <a:t>extended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419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palm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fingers</a:t>
            </a:r>
            <a:r>
              <a:rPr lang="nl-BE" dirty="0"/>
              <a:t> are flat </a:t>
            </a:r>
            <a:r>
              <a:rPr lang="nl-BE" dirty="0" err="1"/>
              <a:t>upon</a:t>
            </a:r>
            <a:r>
              <a:rPr lang="nl-BE" dirty="0"/>
              <a:t> a </a:t>
            </a:r>
            <a:r>
              <a:rPr lang="nl-BE" dirty="0" err="1"/>
              <a:t>table</a:t>
            </a:r>
            <a:r>
              <a:rPr lang="nl-BE" dirty="0"/>
              <a:t>. 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adducting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index </a:t>
            </a:r>
            <a:r>
              <a:rPr lang="nl-BE" dirty="0" err="1"/>
              <a:t>finger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55203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approximate</a:t>
            </a:r>
            <a:r>
              <a:rPr lang="nl-BE" dirty="0"/>
              <a:t> area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sensory</a:t>
            </a:r>
            <a:r>
              <a:rPr lang="nl-BE" dirty="0"/>
              <a:t> changes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found in complete </a:t>
            </a:r>
            <a:r>
              <a:rPr lang="nl-BE" dirty="0" err="1"/>
              <a:t>lesions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brachial</a:t>
            </a:r>
            <a:r>
              <a:rPr lang="nl-BE" dirty="0"/>
              <a:t> plexus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4187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Tne</a:t>
            </a:r>
            <a:r>
              <a:rPr lang="nl-BE" dirty="0"/>
              <a:t> </a:t>
            </a:r>
            <a:r>
              <a:rPr lang="nl-BE" dirty="0" err="1"/>
              <a:t>approximate</a:t>
            </a:r>
            <a:r>
              <a:rPr lang="nl-BE" dirty="0"/>
              <a:t> area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sensory</a:t>
            </a:r>
            <a:r>
              <a:rPr lang="nl-BE" dirty="0"/>
              <a:t> changes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found in </a:t>
            </a:r>
            <a:r>
              <a:rPr lang="nl-BE" dirty="0" err="1"/>
              <a:t>lesions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axillary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. Light </a:t>
            </a:r>
            <a:r>
              <a:rPr lang="nl-BE" dirty="0" err="1"/>
              <a:t>touch</a:t>
            </a:r>
            <a:r>
              <a:rPr lang="nl-BE" dirty="0"/>
              <a:t>, </a:t>
            </a:r>
            <a:r>
              <a:rPr lang="nl-BE" dirty="0" err="1"/>
              <a:t>continuous</a:t>
            </a:r>
            <a:r>
              <a:rPr lang="nl-BE" dirty="0"/>
              <a:t> line; pin-</a:t>
            </a:r>
            <a:r>
              <a:rPr lang="nl-BE" dirty="0" err="1"/>
              <a:t>prick</a:t>
            </a:r>
            <a:r>
              <a:rPr lang="nl-BE" dirty="0"/>
              <a:t> , </a:t>
            </a:r>
            <a:r>
              <a:rPr lang="nl-BE" dirty="0" err="1"/>
              <a:t>dotted</a:t>
            </a:r>
            <a:r>
              <a:rPr lang="nl-BE" dirty="0"/>
              <a:t>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903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approximate</a:t>
            </a:r>
            <a:r>
              <a:rPr lang="nl-BE" dirty="0"/>
              <a:t> area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sensory</a:t>
            </a:r>
            <a:r>
              <a:rPr lang="nl-BE" dirty="0"/>
              <a:t> changes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found in high </a:t>
            </a:r>
            <a:r>
              <a:rPr lang="nl-BE" dirty="0" err="1"/>
              <a:t>lesions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radial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 (</a:t>
            </a:r>
            <a:r>
              <a:rPr lang="nl-BE" dirty="0" err="1"/>
              <a:t>above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origin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posterior </a:t>
            </a:r>
            <a:r>
              <a:rPr lang="nl-BE" dirty="0" err="1"/>
              <a:t>cutaneous</a:t>
            </a:r>
            <a:r>
              <a:rPr lang="nl-BE" dirty="0"/>
              <a:t> </a:t>
            </a:r>
            <a:r>
              <a:rPr lang="nl-BE" dirty="0" err="1"/>
              <a:t>nerves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arm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forearm</a:t>
            </a:r>
            <a:r>
              <a:rPr lang="nl-BE" dirty="0"/>
              <a:t>). The </a:t>
            </a:r>
            <a:r>
              <a:rPr lang="nl-BE" dirty="0" err="1"/>
              <a:t>average</a:t>
            </a:r>
            <a:r>
              <a:rPr lang="nl-BE" dirty="0"/>
              <a:t> area is </a:t>
            </a:r>
            <a:r>
              <a:rPr lang="nl-BE" dirty="0" err="1"/>
              <a:t>usually</a:t>
            </a:r>
            <a:r>
              <a:rPr lang="nl-BE" dirty="0"/>
              <a:t> </a:t>
            </a:r>
            <a:r>
              <a:rPr lang="nl-BE" dirty="0" err="1"/>
              <a:t>considerably</a:t>
            </a:r>
            <a:r>
              <a:rPr lang="nl-BE" dirty="0"/>
              <a:t> smaller, </a:t>
            </a:r>
            <a:r>
              <a:rPr lang="nl-BE" dirty="0" err="1"/>
              <a:t>and</a:t>
            </a:r>
            <a:r>
              <a:rPr lang="nl-BE" dirty="0"/>
              <a:t> absence of </a:t>
            </a:r>
            <a:r>
              <a:rPr lang="nl-BE" dirty="0" err="1"/>
              <a:t>sensory</a:t>
            </a:r>
            <a:r>
              <a:rPr lang="nl-BE" dirty="0"/>
              <a:t> changes has been </a:t>
            </a:r>
            <a:r>
              <a:rPr lang="nl-BE" dirty="0" err="1"/>
              <a:t>recorded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0566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approximate</a:t>
            </a:r>
            <a:r>
              <a:rPr lang="nl-BE" dirty="0"/>
              <a:t> area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sensory</a:t>
            </a:r>
            <a:r>
              <a:rPr lang="nl-BE" dirty="0"/>
              <a:t> changes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found in </a:t>
            </a:r>
            <a:r>
              <a:rPr lang="nl-BE" dirty="0" err="1"/>
              <a:t>lesions</a:t>
            </a:r>
            <a:r>
              <a:rPr lang="nl-BE" dirty="0"/>
              <a:t> of </a:t>
            </a:r>
            <a:r>
              <a:rPr lang="nl-BE" dirty="0" err="1"/>
              <a:t>radial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0421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approximate</a:t>
            </a:r>
            <a:r>
              <a:rPr lang="nl-BE" dirty="0"/>
              <a:t> area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sensory</a:t>
            </a:r>
            <a:r>
              <a:rPr lang="nl-BE" dirty="0"/>
              <a:t> changes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found in </a:t>
            </a:r>
            <a:r>
              <a:rPr lang="nl-BE" dirty="0" err="1"/>
              <a:t>lesions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musculocutaneous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. The </a:t>
            </a:r>
            <a:r>
              <a:rPr lang="nl-BE" dirty="0" err="1"/>
              <a:t>distribution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lateral</a:t>
            </a:r>
            <a:r>
              <a:rPr lang="nl-BE" dirty="0"/>
              <a:t> </a:t>
            </a:r>
            <a:r>
              <a:rPr lang="nl-BE" dirty="0" err="1"/>
              <a:t>cutaneous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forearm</a:t>
            </a:r>
            <a:r>
              <a:rPr lang="nl-B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7693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abducting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upper</a:t>
            </a:r>
            <a:r>
              <a:rPr lang="nl-BE" dirty="0"/>
              <a:t> arm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Arrow: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belly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sometimes</a:t>
            </a:r>
            <a:r>
              <a:rPr lang="nl-BE" dirty="0"/>
              <a:t> </a:t>
            </a:r>
            <a:r>
              <a:rPr lang="nl-BE" dirty="0" err="1"/>
              <a:t>seen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2970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Approximate</a:t>
            </a:r>
            <a:r>
              <a:rPr lang="nl-BE" dirty="0"/>
              <a:t> area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sensory</a:t>
            </a:r>
            <a:r>
              <a:rPr lang="nl-BE" dirty="0"/>
              <a:t> changes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found in </a:t>
            </a:r>
            <a:r>
              <a:rPr lang="nl-BE" dirty="0" err="1"/>
              <a:t>lesions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median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 A: small area; B: </a:t>
            </a:r>
            <a:r>
              <a:rPr lang="nl-BE" dirty="0" err="1"/>
              <a:t>average</a:t>
            </a:r>
            <a:r>
              <a:rPr lang="nl-BE" dirty="0"/>
              <a:t> area; C: large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6415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Approximate</a:t>
            </a:r>
            <a:r>
              <a:rPr lang="nl-BE" dirty="0"/>
              <a:t> area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sensory</a:t>
            </a:r>
            <a:r>
              <a:rPr lang="nl-BE" dirty="0"/>
              <a:t> changes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found in </a:t>
            </a:r>
            <a:r>
              <a:rPr lang="nl-BE" dirty="0" err="1"/>
              <a:t>lesions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ulnar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 A: small area, B: </a:t>
            </a:r>
            <a:r>
              <a:rPr lang="nl-BE" dirty="0" err="1"/>
              <a:t>average</a:t>
            </a:r>
            <a:r>
              <a:rPr lang="nl-BE" dirty="0"/>
              <a:t> area C: large area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8274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approximate</a:t>
            </a:r>
            <a:r>
              <a:rPr lang="nl-BE" dirty="0"/>
              <a:t> area </a:t>
            </a:r>
            <a:r>
              <a:rPr lang="nl-BE" dirty="0" err="1"/>
              <a:t>within</a:t>
            </a:r>
            <a:r>
              <a:rPr lang="nl-BE" dirty="0"/>
              <a:t> </a:t>
            </a:r>
            <a:r>
              <a:rPr lang="nl-BE" dirty="0" err="1"/>
              <a:t>which</a:t>
            </a:r>
            <a:r>
              <a:rPr lang="nl-BE" dirty="0"/>
              <a:t> </a:t>
            </a:r>
            <a:r>
              <a:rPr lang="nl-BE" dirty="0" err="1"/>
              <a:t>sensory</a:t>
            </a:r>
            <a:r>
              <a:rPr lang="nl-BE" dirty="0"/>
              <a:t> changes </a:t>
            </a:r>
            <a:r>
              <a:rPr lang="nl-BE" dirty="0" err="1"/>
              <a:t>may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found in </a:t>
            </a:r>
            <a:r>
              <a:rPr lang="nl-BE" dirty="0" err="1"/>
              <a:t>lesions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ulnar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 below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origin</a:t>
            </a:r>
            <a:r>
              <a:rPr lang="nl-BE" dirty="0"/>
              <a:t> of </a:t>
            </a:r>
            <a:r>
              <a:rPr lang="nl-BE" dirty="0" err="1"/>
              <a:t>its</a:t>
            </a:r>
            <a:r>
              <a:rPr lang="nl-BE" dirty="0"/>
              <a:t> </a:t>
            </a:r>
            <a:r>
              <a:rPr lang="nl-BE" dirty="0" err="1"/>
              <a:t>dorsal</a:t>
            </a:r>
            <a:r>
              <a:rPr lang="nl-BE" dirty="0"/>
              <a:t> </a:t>
            </a:r>
            <a:r>
              <a:rPr lang="nl-BE" dirty="0" err="1"/>
              <a:t>branch</a:t>
            </a:r>
            <a:r>
              <a:rPr lang="nl-BE" dirty="0"/>
              <a:t>. Light </a:t>
            </a:r>
            <a:r>
              <a:rPr lang="nl-BE" dirty="0" err="1"/>
              <a:t>touch</a:t>
            </a:r>
            <a:r>
              <a:rPr lang="nl-BE" dirty="0"/>
              <a:t>: </a:t>
            </a:r>
            <a:r>
              <a:rPr lang="nl-BE" dirty="0" err="1"/>
              <a:t>continuous</a:t>
            </a:r>
            <a:r>
              <a:rPr lang="nl-BE" dirty="0"/>
              <a:t> line; </a:t>
            </a:r>
            <a:r>
              <a:rPr lang="nl-BE" dirty="0" err="1"/>
              <a:t>pinprick</a:t>
            </a:r>
            <a:r>
              <a:rPr lang="nl-BE" dirty="0"/>
              <a:t>: </a:t>
            </a:r>
            <a:r>
              <a:rPr lang="nl-BE" dirty="0" err="1"/>
              <a:t>dotted</a:t>
            </a:r>
            <a:r>
              <a:rPr lang="nl-BE" dirty="0"/>
              <a:t> 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258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externally</a:t>
            </a:r>
            <a:r>
              <a:rPr lang="nl-BE" dirty="0"/>
              <a:t> </a:t>
            </a:r>
            <a:r>
              <a:rPr lang="nl-BE" dirty="0" err="1"/>
              <a:t>rotating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upper</a:t>
            </a:r>
            <a:r>
              <a:rPr lang="nl-BE" dirty="0"/>
              <a:t> arm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shoulder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665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upper</a:t>
            </a:r>
            <a:r>
              <a:rPr lang="nl-BE" dirty="0"/>
              <a:t> arm si </a:t>
            </a:r>
            <a:r>
              <a:rPr lang="nl-BE" dirty="0" err="1"/>
              <a:t>horiwontal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patients</a:t>
            </a:r>
            <a:r>
              <a:rPr lang="nl-BE" dirty="0"/>
              <a:t> ia </a:t>
            </a:r>
            <a:r>
              <a:rPr lang="nl-BE" dirty="0" err="1"/>
              <a:t>adducting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</a:t>
            </a:r>
            <a:r>
              <a:rPr lang="nl-BE" dirty="0" err="1"/>
              <a:t>Lower</a:t>
            </a:r>
            <a:r>
              <a:rPr lang="nl-BE" dirty="0"/>
              <a:t> </a:t>
            </a:r>
            <a:r>
              <a:rPr lang="nl-BE" dirty="0" err="1"/>
              <a:t>arrow</a:t>
            </a:r>
            <a:r>
              <a:rPr lang="nl-BE" dirty="0"/>
              <a:t>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belly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. The </a:t>
            </a:r>
            <a:r>
              <a:rPr lang="nl-BE" dirty="0" err="1"/>
              <a:t>upper</a:t>
            </a:r>
            <a:r>
              <a:rPr lang="nl-BE" dirty="0"/>
              <a:t> </a:t>
            </a:r>
            <a:r>
              <a:rPr lang="nl-BE" dirty="0" err="1"/>
              <a:t>arrow</a:t>
            </a:r>
            <a:r>
              <a:rPr lang="nl-BE" dirty="0"/>
              <a:t> points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teres</a:t>
            </a:r>
            <a:r>
              <a:rPr lang="nl-BE" dirty="0"/>
              <a:t> major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87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adducting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elevated</a:t>
            </a:r>
            <a:r>
              <a:rPr lang="nl-BE" dirty="0"/>
              <a:t> </a:t>
            </a:r>
            <a:r>
              <a:rPr lang="nl-BE" dirty="0" err="1"/>
              <a:t>upper</a:t>
            </a:r>
            <a:r>
              <a:rPr lang="nl-BE" dirty="0"/>
              <a:t> arm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Arrow: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belly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55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flexing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supinated</a:t>
            </a:r>
            <a:r>
              <a:rPr lang="nl-BE" dirty="0"/>
              <a:t> </a:t>
            </a:r>
            <a:r>
              <a:rPr lang="nl-BE" dirty="0" err="1"/>
              <a:t>forearm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Arrow: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belly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48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abducting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upper</a:t>
            </a:r>
            <a:r>
              <a:rPr lang="nl-BE" dirty="0"/>
              <a:t> arm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Arrow: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anterior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middle</a:t>
            </a:r>
            <a:r>
              <a:rPr lang="nl-BE" dirty="0"/>
              <a:t> fibers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r>
              <a:rPr lang="nl-BE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4364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patient</a:t>
            </a:r>
            <a:r>
              <a:rPr lang="nl-BE" dirty="0"/>
              <a:t> is </a:t>
            </a:r>
            <a:r>
              <a:rPr lang="nl-BE" dirty="0" err="1"/>
              <a:t>extending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forearm</a:t>
            </a:r>
            <a:r>
              <a:rPr lang="nl-BE" dirty="0"/>
              <a:t> at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elbow</a:t>
            </a:r>
            <a:r>
              <a:rPr lang="nl-BE" dirty="0"/>
              <a:t> </a:t>
            </a:r>
            <a:r>
              <a:rPr lang="nl-BE" dirty="0" err="1"/>
              <a:t>against</a:t>
            </a:r>
            <a:r>
              <a:rPr lang="nl-BE" dirty="0"/>
              <a:t> </a:t>
            </a:r>
            <a:r>
              <a:rPr lang="nl-BE" dirty="0" err="1"/>
              <a:t>resistance</a:t>
            </a:r>
            <a:r>
              <a:rPr lang="nl-BE" dirty="0"/>
              <a:t>. The </a:t>
            </a:r>
            <a:r>
              <a:rPr lang="nl-BE" dirty="0" err="1"/>
              <a:t>elbow</a:t>
            </a:r>
            <a:r>
              <a:rPr lang="nl-BE" dirty="0"/>
              <a:t> is </a:t>
            </a:r>
            <a:r>
              <a:rPr lang="nl-BE" dirty="0" err="1"/>
              <a:t>supported</a:t>
            </a:r>
            <a:r>
              <a:rPr lang="nl-BE" dirty="0"/>
              <a:t> on a </a:t>
            </a:r>
            <a:r>
              <a:rPr lang="nl-BE" dirty="0" err="1"/>
              <a:t>table</a:t>
            </a:r>
            <a:r>
              <a:rPr lang="nl-BE" dirty="0"/>
              <a:t>. </a:t>
            </a:r>
            <a:r>
              <a:rPr lang="nl-BE" dirty="0" err="1"/>
              <a:t>Arrows</a:t>
            </a:r>
            <a:r>
              <a:rPr lang="nl-BE" dirty="0"/>
              <a:t>: </a:t>
            </a:r>
            <a:r>
              <a:rPr lang="nl-BE" dirty="0" err="1"/>
              <a:t>the</a:t>
            </a:r>
            <a:r>
              <a:rPr lang="nl-BE" dirty="0"/>
              <a:t> long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lateral</a:t>
            </a:r>
            <a:r>
              <a:rPr lang="nl-BE" dirty="0"/>
              <a:t> </a:t>
            </a:r>
            <a:r>
              <a:rPr lang="nl-BE" dirty="0" err="1"/>
              <a:t>heads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muscle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 </a:t>
            </a:r>
            <a:r>
              <a:rPr lang="nl-BE" dirty="0" err="1"/>
              <a:t>seen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felt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BA7C27-D577-4002-B95A-EF43C5BDD67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6889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2E604-D0B5-13A5-526C-A60CE86CC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D41FE3-CCEA-A4DF-103D-FE12DDB910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63329-C75F-AD40-75F6-6602EFBE3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172F94-608C-5A91-205C-A78A6647A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9590B4-8A04-C076-12A6-AF50E9A67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37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B4EEC6-B0BA-2D34-744D-A45CBE5C3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7AEF6-98D6-6745-1E3E-AAFF885820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72233-3E8A-9F3A-6616-81EB30623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8EDE2F-4356-5851-5306-AE5A23FC3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996BB-0C25-9EDD-8123-1F276878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4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CD0F7-98CB-35CE-8C62-21D04E4F6B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63C1C-A99C-0D0F-BC24-F1465E21AC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F88EA-0677-7791-1361-EB471274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1B0A6-28FF-2677-785C-61601F10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67C0BE-E142-D005-A65D-300C338E5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35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D9BBB-63D9-5982-D626-EE046BC1C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B0E8F4-1BD6-E735-99D8-1FA3FFB14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7A90F-3D7F-7266-16AA-8CB676AE4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A8397C-5547-2E58-DC3C-8A635D0AC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9AAEF-5427-4124-37A7-C7CAD28EF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11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CB1F9-9A46-F94B-97FE-83C47BDDD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4D30FC-4CBC-9B81-0815-D80536731F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6518F7-AB4E-CD0E-EEF6-7925229FD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08D15D-842A-2C64-3C5B-0D4A7F0AC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4E1F0-7108-6BFD-61C5-3059B57C5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1315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89C73-2E2B-CF26-E148-83A1D3380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CE65A-148F-99CF-03C7-C6A322935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F479A3-EE89-C5DA-F67E-02858DAFD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AA94A3-1024-52B7-6980-622CB8116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A353C-F61A-CF4A-A222-B8C3AA2FD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C4EB71-C998-75DE-2599-7A8224B8C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09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7A4A1-0CBA-B47D-CC48-DBDFA3E9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25713-7044-ADD1-6115-ECE4CE18E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4E81A-844C-EEB1-1E20-515D2F87E0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3CE17-2A37-69B8-F9D7-FC900F328D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250514-CE2B-F34C-298A-113AC2F7F5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6129F3-7BFF-BE80-C45C-500A54C3D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ED393-7EEE-5E88-C167-AE8DAA6DB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DAB69C-368E-CB57-DC1B-C9984DEE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258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E0CAE-59CA-621E-A071-63DECDDA5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56E5BA-6A25-526B-79AA-23C6A37C2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FBC67F-2C3D-64D4-E74C-60840860C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091D55-0B37-2EDA-6F29-6906F6BF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0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9A1A3D-0365-06AF-2838-7707EEB2E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8E5AA6-8162-C2EF-CFFE-BB10C0E5C5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7048F6-C9B0-A8F2-9B7E-6327F3D83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85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BFB3A-1698-7649-D7CC-8DE61715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B1B2E-BE33-ECA3-9791-0BC5E8CC5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1F858A-AA5B-2866-2E2B-56FFB7B076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22960-73AC-EBDF-76C0-D3F5BED9F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28C8FD-218C-8CE4-CCFE-272F5B6D5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AD8F8B-AA41-EC3C-E85B-8D556F232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40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D23B0-13C0-6570-894B-64934839D1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0C538-F84D-4E6D-E793-39C86F0D8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957AD5-860E-5728-C389-4CA07DDEA9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84152-041D-BCB6-42AD-0AC724D1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017431-580A-D868-CEB4-544EB9BF6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1E3D3F-AB42-0119-F7A0-3DF63D5D9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30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280270-2B19-D02C-28E9-13AFF8DF9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174B66-8436-BC28-DA9E-6FA1169DD6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51EAD-6A0C-3EFB-E9AF-5C9D7BC005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FCE632-1AB7-4A5B-B10F-9E45C0E5AB1B}" type="datetimeFigureOut">
              <a:rPr lang="en-US" smtClean="0"/>
              <a:t>2/12/2024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CD4945-30CE-27B8-725A-7F9EEDCD6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E9B6C2-DFA3-81C9-C2C0-EE0855A107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A1E0E6-15C7-4776-A671-8600054D15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60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45E44-4670-9A3A-C374-7C2FA1C78F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 err="1"/>
              <a:t>Peripheral</a:t>
            </a:r>
            <a:r>
              <a:rPr lang="nl-BE" dirty="0"/>
              <a:t> </a:t>
            </a:r>
            <a:r>
              <a:rPr lang="nl-BE" dirty="0" err="1"/>
              <a:t>nerves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muscles</a:t>
            </a:r>
            <a:r>
              <a:rPr lang="nl-BE" dirty="0"/>
              <a:t> </a:t>
            </a:r>
            <a:r>
              <a:rPr lang="nl-BE" dirty="0" err="1"/>
              <a:t>upper</a:t>
            </a:r>
            <a:r>
              <a:rPr lang="nl-BE" dirty="0"/>
              <a:t> </a:t>
            </a:r>
            <a:r>
              <a:rPr lang="nl-BE" dirty="0" err="1"/>
              <a:t>limb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A67EC0-12CB-15C4-EEA8-399ECF1151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22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48767-20AF-8FE3-B72A-D376EFF66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Infraspinatus</a:t>
            </a:r>
            <a:r>
              <a:rPr lang="nl-BE" sz="3200" dirty="0"/>
              <a:t> (</a:t>
            </a:r>
            <a:r>
              <a:rPr lang="nl-BE" sz="3200" dirty="0" err="1"/>
              <a:t>suprascapular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C5, C6)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AFFCF-8DF3-8D7F-AE0B-88E7B70F77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65" y="1865325"/>
            <a:ext cx="7626764" cy="426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359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4EAF9-F789-38D8-5D36-E82AD4620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Latissimus</a:t>
            </a:r>
            <a:r>
              <a:rPr lang="nl-BE" sz="3200" dirty="0"/>
              <a:t> </a:t>
            </a:r>
            <a:r>
              <a:rPr lang="nl-BE" sz="3200" dirty="0" err="1"/>
              <a:t>dorsi</a:t>
            </a:r>
            <a:r>
              <a:rPr lang="nl-BE" sz="3200" dirty="0"/>
              <a:t> (</a:t>
            </a:r>
            <a:r>
              <a:rPr lang="nl-BE" sz="3200" dirty="0" err="1"/>
              <a:t>thoracodorsal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C6, C7, C8)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D279F7-614D-7EDD-9E30-18D7B0240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553" y="1799822"/>
            <a:ext cx="5110732" cy="46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651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9141-2509-D3CC-BBA8-5658BD328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Teres</a:t>
            </a:r>
            <a:r>
              <a:rPr lang="nl-BE" dirty="0"/>
              <a:t> major (C5, C6, C7)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36F6C4-DAAE-D85F-4F4C-1701C3F6BF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877" y="1690688"/>
            <a:ext cx="5189982" cy="44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699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4CE89-A1FA-A8C9-70C2-F5AE74279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Teres</a:t>
            </a:r>
            <a:r>
              <a:rPr lang="nl-BE" dirty="0"/>
              <a:t> Major (</a:t>
            </a:r>
            <a:r>
              <a:rPr lang="nl-BE" dirty="0" err="1"/>
              <a:t>subscapular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; C5, C6, C7)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B0A029-0F23-97EC-0AD9-7FFD8F2389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4476" y="1690688"/>
            <a:ext cx="6633812" cy="4417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36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68837C-2E6D-A957-915C-0CAEF7CFF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Musculocutaneous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9F5B5-E2FC-1EDB-6E8F-702A44B155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1613" y="1646830"/>
            <a:ext cx="3608437" cy="5211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88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58A2F-C7D9-14B2-AF13-9B87A25A7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Biceps (</a:t>
            </a:r>
            <a:r>
              <a:rPr lang="nl-BE" dirty="0" err="1"/>
              <a:t>Musculocutaneous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; C5, C6)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750760-0E17-10E1-2C7B-B423C9AFFF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073" y="1784967"/>
            <a:ext cx="6907370" cy="438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778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D66F6-9E95-AD9F-078D-98FF0DF47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Axillary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radial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92D6F6-1AFA-9B0A-455A-44224D65F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7930" y="1604750"/>
            <a:ext cx="3598684" cy="5088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397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B2B70-B1EB-66EA-053D-C5DD6D1D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Deltoid</a:t>
            </a:r>
            <a:r>
              <a:rPr lang="nl-BE" sz="3200" dirty="0"/>
              <a:t> (</a:t>
            </a:r>
            <a:r>
              <a:rPr lang="nl-BE" sz="3200" dirty="0" err="1"/>
              <a:t>Axillary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C5, C6)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76B35-B705-53CE-B43A-5C0BC33A1D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6344" y="1840903"/>
            <a:ext cx="7995381" cy="3926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238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4B2DA-8446-921F-ED7C-3E825AD43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Triceps</a:t>
            </a:r>
            <a:r>
              <a:rPr lang="nl-BE" dirty="0"/>
              <a:t> long </a:t>
            </a:r>
            <a:r>
              <a:rPr lang="nl-BE" dirty="0" err="1"/>
              <a:t>head</a:t>
            </a:r>
            <a:r>
              <a:rPr lang="nl-BE" dirty="0"/>
              <a:t> (C6, C7, C8)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37C933-9670-A893-C35C-735097163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756" y="2303717"/>
            <a:ext cx="8384246" cy="4053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083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A3F8F-C1FC-01DE-2BBD-2845EF18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Triceps</a:t>
            </a:r>
            <a:r>
              <a:rPr lang="nl-BE" dirty="0"/>
              <a:t> (</a:t>
            </a:r>
            <a:r>
              <a:rPr lang="nl-BE" dirty="0" err="1"/>
              <a:t>radial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; C6, C7, C8)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E529E-35C0-E829-8335-49C29C9C9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9848" y="1894804"/>
            <a:ext cx="4752304" cy="306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5726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543132-5F4A-7162-83CC-76FA4D3D3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758" y="254995"/>
            <a:ext cx="8588484" cy="63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4793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F3F2A-3F85-7947-0251-3E9DCD4DE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Brachioradialis</a:t>
            </a:r>
            <a:r>
              <a:rPr lang="nl-BE" dirty="0"/>
              <a:t> (</a:t>
            </a:r>
            <a:r>
              <a:rPr lang="nl-BE" dirty="0" err="1"/>
              <a:t>radialis</a:t>
            </a:r>
            <a:r>
              <a:rPr lang="nl-BE" dirty="0"/>
              <a:t>; C5, C6)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A0B5D-89F6-2639-291F-A7F908373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8" y="2015543"/>
            <a:ext cx="6884108" cy="416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8407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8595C-DE45-A4D1-0221-A7C2D0639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Extensor</a:t>
            </a:r>
            <a:r>
              <a:rPr lang="nl-BE" sz="3200" dirty="0"/>
              <a:t> </a:t>
            </a:r>
            <a:r>
              <a:rPr lang="nl-BE" sz="3200" dirty="0" err="1"/>
              <a:t>carpi</a:t>
            </a:r>
            <a:r>
              <a:rPr lang="nl-BE" sz="3200" dirty="0"/>
              <a:t> </a:t>
            </a:r>
            <a:r>
              <a:rPr lang="nl-BE" sz="3200" dirty="0" err="1"/>
              <a:t>radialis</a:t>
            </a:r>
            <a:r>
              <a:rPr lang="nl-BE" sz="3200" dirty="0"/>
              <a:t> longus (</a:t>
            </a:r>
            <a:r>
              <a:rPr lang="nl-BE" sz="3200" dirty="0" err="1"/>
              <a:t>radial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, C5, C6)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DAE350-D5DD-D061-74F1-CB9DF97DB4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6116" y="1656248"/>
            <a:ext cx="6698308" cy="483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502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0A98-96E0-EA4C-EA30-A80F4194B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Supinator</a:t>
            </a:r>
            <a:r>
              <a:rPr lang="nl-BE" sz="3200" dirty="0"/>
              <a:t> (</a:t>
            </a:r>
            <a:r>
              <a:rPr lang="nl-BE" sz="3200" dirty="0" err="1"/>
              <a:t>Radial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C6, C7)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D11D36-931E-814D-D995-E36E54F3C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3752" y="1393420"/>
            <a:ext cx="3891491" cy="509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1735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41972-7437-A0D6-3A4F-E9DF3F30B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Extensor</a:t>
            </a:r>
            <a:r>
              <a:rPr lang="nl-BE" sz="3200" dirty="0"/>
              <a:t> </a:t>
            </a:r>
            <a:r>
              <a:rPr lang="nl-BE" sz="3200" dirty="0" err="1"/>
              <a:t>carpi</a:t>
            </a:r>
            <a:r>
              <a:rPr lang="nl-BE" sz="3200" dirty="0"/>
              <a:t> ulnaris (posterior </a:t>
            </a:r>
            <a:r>
              <a:rPr lang="nl-BE" sz="3200" dirty="0" err="1"/>
              <a:t>interosseus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C7, C8)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DDA161-3FE2-4183-600D-FC8F3D5B7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4572" y="1631507"/>
            <a:ext cx="8941561" cy="450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469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37879-3B3B-88BA-2CE1-F6C7BCC08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Extensor</a:t>
            </a:r>
            <a:r>
              <a:rPr lang="nl-BE" sz="3200" dirty="0"/>
              <a:t> </a:t>
            </a:r>
            <a:r>
              <a:rPr lang="nl-BE" sz="3200" dirty="0" err="1"/>
              <a:t>digitorum</a:t>
            </a:r>
            <a:r>
              <a:rPr lang="nl-BE" sz="3200" dirty="0"/>
              <a:t> (posterior </a:t>
            </a:r>
            <a:r>
              <a:rPr lang="nl-BE" sz="3200" dirty="0" err="1"/>
              <a:t>interosseus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C7, C8)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21AA9D-A3D3-C0FD-7827-18EAED3C6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852" y="2248220"/>
            <a:ext cx="7924016" cy="323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031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35BE-4E03-2F69-6DF2-527ACF09E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Abductor</a:t>
            </a:r>
            <a:r>
              <a:rPr lang="nl-BE" sz="3200" dirty="0"/>
              <a:t> </a:t>
            </a:r>
            <a:r>
              <a:rPr lang="nl-BE" sz="3200" dirty="0" err="1"/>
              <a:t>Pollicis</a:t>
            </a:r>
            <a:r>
              <a:rPr lang="nl-BE" sz="3200" dirty="0"/>
              <a:t> longus (posterior </a:t>
            </a:r>
            <a:r>
              <a:rPr lang="nl-BE" sz="3200" dirty="0" err="1"/>
              <a:t>interosseus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C7 C8)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8DEA90-8C8D-63E2-A31B-39D08E8E70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126" y="1808988"/>
            <a:ext cx="7397227" cy="423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6706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96872-3E0C-1F06-7F77-94D57BC98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Extensor</a:t>
            </a:r>
            <a:r>
              <a:rPr lang="nl-BE" sz="3200" dirty="0"/>
              <a:t> </a:t>
            </a:r>
            <a:r>
              <a:rPr lang="nl-BE" sz="3200" dirty="0" err="1"/>
              <a:t>pollicis</a:t>
            </a:r>
            <a:r>
              <a:rPr lang="nl-BE" sz="3200" dirty="0"/>
              <a:t> longus (C7, C8)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78CFFA-C3A8-4B13-49AF-E2F718D75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9604" y="1990007"/>
            <a:ext cx="6512791" cy="435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963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A622D9-15A8-D07D-8F91-CDD2CEEC43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Extensor</a:t>
            </a:r>
            <a:r>
              <a:rPr lang="nl-BE" sz="3200" dirty="0"/>
              <a:t> </a:t>
            </a:r>
            <a:r>
              <a:rPr lang="nl-BE" sz="3200" dirty="0" err="1"/>
              <a:t>pollicis</a:t>
            </a:r>
            <a:r>
              <a:rPr lang="nl-BE" sz="3200" dirty="0"/>
              <a:t> brevis (posterior </a:t>
            </a:r>
            <a:r>
              <a:rPr lang="nl-BE" sz="3200" dirty="0" err="1"/>
              <a:t>interosseus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C7, C8)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8C75E1-BDD5-0090-81B4-12474F7B6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381" y="1922171"/>
            <a:ext cx="6783861" cy="452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565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1144F9-C786-5F40-892E-6D71D820B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Median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3A4BF-1EBD-058D-81C6-A39A330FB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4743" y="78881"/>
            <a:ext cx="4673067" cy="663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176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70121-883B-2B3B-C69E-EF2001B1D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Pronator</a:t>
            </a:r>
            <a:r>
              <a:rPr lang="nl-BE" sz="3200" dirty="0"/>
              <a:t> </a:t>
            </a:r>
            <a:r>
              <a:rPr lang="nl-BE" sz="3200" dirty="0" err="1"/>
              <a:t>Teres</a:t>
            </a:r>
            <a:r>
              <a:rPr lang="nl-BE" sz="3200" dirty="0"/>
              <a:t> (</a:t>
            </a:r>
            <a:r>
              <a:rPr lang="nl-BE" sz="3200" dirty="0" err="1"/>
              <a:t>median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C6, C7)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4DC29-9726-C817-FF56-E7A6C635E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1891" y="2008805"/>
            <a:ext cx="7128218" cy="383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775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296B3-87D2-42A6-C5F8-44912C9E3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Trapezius</a:t>
            </a:r>
            <a:r>
              <a:rPr lang="nl-BE" dirty="0"/>
              <a:t> (</a:t>
            </a:r>
            <a:r>
              <a:rPr lang="nl-BE" dirty="0" err="1"/>
              <a:t>Spinal</a:t>
            </a:r>
            <a:r>
              <a:rPr lang="nl-BE" dirty="0"/>
              <a:t> </a:t>
            </a:r>
            <a:r>
              <a:rPr lang="nl-BE" dirty="0" err="1"/>
              <a:t>accessory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C3,C4)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357C3B-F1B9-5857-D329-CA490E252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4687" y="1636673"/>
            <a:ext cx="4171392" cy="478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1082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44A93-87E4-22C1-0378-885B50F9A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Flexor</a:t>
            </a:r>
            <a:r>
              <a:rPr lang="nl-BE" dirty="0"/>
              <a:t> </a:t>
            </a:r>
            <a:r>
              <a:rPr lang="nl-BE" dirty="0" err="1"/>
              <a:t>carpi</a:t>
            </a:r>
            <a:r>
              <a:rPr lang="nl-BE" dirty="0"/>
              <a:t> </a:t>
            </a:r>
            <a:r>
              <a:rPr lang="nl-BE" dirty="0" err="1"/>
              <a:t>radialis</a:t>
            </a:r>
            <a:r>
              <a:rPr lang="nl-BE" dirty="0"/>
              <a:t> (</a:t>
            </a:r>
            <a:r>
              <a:rPr lang="nl-BE" dirty="0" err="1"/>
              <a:t>Median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; C6 C7)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AC8F07-79BF-3BA6-BF3F-8AE1033A0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3220" y="1549911"/>
            <a:ext cx="6751528" cy="486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04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5749C-1A3D-A46A-0486-7798F8D6F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Flexor</a:t>
            </a:r>
            <a:r>
              <a:rPr lang="nl-BE" sz="3200" dirty="0"/>
              <a:t> </a:t>
            </a:r>
            <a:r>
              <a:rPr lang="nl-BE" sz="3200" dirty="0" err="1"/>
              <a:t>digitorum</a:t>
            </a:r>
            <a:r>
              <a:rPr lang="nl-BE" sz="3200" dirty="0"/>
              <a:t> </a:t>
            </a:r>
            <a:r>
              <a:rPr lang="nl-BE" sz="3200" dirty="0" err="1"/>
              <a:t>superficialis</a:t>
            </a:r>
            <a:r>
              <a:rPr lang="nl-BE" sz="3200" dirty="0"/>
              <a:t> (</a:t>
            </a:r>
            <a:r>
              <a:rPr lang="nl-BE" sz="3200" dirty="0" err="1"/>
              <a:t>median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C7, C8, T1)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DE87C1-C064-FE11-E83C-A8131E900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595" y="2005314"/>
            <a:ext cx="8051448" cy="376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728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8E26E-E597-F7D3-E6E7-DC2703DF2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Flexor</a:t>
            </a:r>
            <a:r>
              <a:rPr lang="nl-BE" dirty="0"/>
              <a:t> </a:t>
            </a:r>
            <a:r>
              <a:rPr lang="nl-BE" dirty="0" err="1"/>
              <a:t>digitorum</a:t>
            </a:r>
            <a:r>
              <a:rPr lang="nl-BE" dirty="0"/>
              <a:t> </a:t>
            </a:r>
            <a:r>
              <a:rPr lang="nl-BE" dirty="0" err="1"/>
              <a:t>profundus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4DA063-E9C3-1C49-DAF9-F6595CD550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8990" y="2130977"/>
            <a:ext cx="7526373" cy="3307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0941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08FE1-AF40-2736-B968-8B4EEFD81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Flexor</a:t>
            </a:r>
            <a:r>
              <a:rPr lang="nl-BE" sz="3200" dirty="0"/>
              <a:t> </a:t>
            </a:r>
            <a:r>
              <a:rPr lang="nl-BE" sz="3200" dirty="0" err="1"/>
              <a:t>pollicis</a:t>
            </a:r>
            <a:r>
              <a:rPr lang="nl-BE" sz="3200" dirty="0"/>
              <a:t> longus (</a:t>
            </a:r>
            <a:r>
              <a:rPr lang="nl-BE" sz="3200" dirty="0" err="1"/>
              <a:t>Anterior</a:t>
            </a:r>
            <a:r>
              <a:rPr lang="nl-BE" sz="3200" dirty="0"/>
              <a:t> </a:t>
            </a:r>
            <a:r>
              <a:rPr lang="nl-BE" sz="3200" dirty="0" err="1"/>
              <a:t>interosseus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C7, C8)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A99696-753A-B4E2-B44D-59C2B66A5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862" y="1858926"/>
            <a:ext cx="7325377" cy="4101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186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21315-C2C1-C66D-9963-431E55DB7E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B56D52-E0DA-570A-EFAE-A4D13CA5E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032" y="2126257"/>
            <a:ext cx="7904489" cy="373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889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F95D6-8539-349F-D3F4-699AEA8DA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Opponens</a:t>
            </a:r>
            <a:r>
              <a:rPr lang="nl-BE" dirty="0"/>
              <a:t> </a:t>
            </a:r>
            <a:r>
              <a:rPr lang="nl-BE" dirty="0" err="1"/>
              <a:t>pollicis</a:t>
            </a:r>
            <a:r>
              <a:rPr lang="nl-BE" dirty="0"/>
              <a:t> (</a:t>
            </a:r>
            <a:r>
              <a:rPr lang="nl-BE" dirty="0" err="1"/>
              <a:t>Median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; C8, T1)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C68E75-CC8C-E6A1-368D-71C3397517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299" y="1878100"/>
            <a:ext cx="7448126" cy="3879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3319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D640-8124-898C-6E2A-001BB04BA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1st </a:t>
            </a:r>
            <a:r>
              <a:rPr lang="nl-BE" sz="3200" dirty="0" err="1"/>
              <a:t>Lumbrical-Interosseus</a:t>
            </a:r>
            <a:r>
              <a:rPr lang="nl-BE" sz="3200" dirty="0"/>
              <a:t> </a:t>
            </a:r>
            <a:r>
              <a:rPr lang="nl-BE" sz="3200" dirty="0" err="1"/>
              <a:t>Muscle</a:t>
            </a:r>
            <a:r>
              <a:rPr lang="nl-BE" sz="3200" dirty="0"/>
              <a:t> (</a:t>
            </a:r>
            <a:r>
              <a:rPr lang="nl-BE" sz="3200" dirty="0" err="1"/>
              <a:t>Median</a:t>
            </a:r>
            <a:r>
              <a:rPr lang="nl-BE" sz="3200" dirty="0"/>
              <a:t> </a:t>
            </a:r>
            <a:r>
              <a:rPr lang="nl-BE" sz="3200" dirty="0" err="1"/>
              <a:t>and</a:t>
            </a:r>
            <a:r>
              <a:rPr lang="nl-BE" sz="3200" dirty="0"/>
              <a:t> </a:t>
            </a:r>
            <a:r>
              <a:rPr lang="nl-BE" sz="3200" dirty="0" err="1"/>
              <a:t>ulnar</a:t>
            </a:r>
            <a:r>
              <a:rPr lang="nl-BE" sz="3200" dirty="0"/>
              <a:t> </a:t>
            </a:r>
            <a:r>
              <a:rPr lang="nl-BE" sz="3200" dirty="0" err="1"/>
              <a:t>nerves</a:t>
            </a:r>
            <a:r>
              <a:rPr lang="nl-BE" sz="3200" dirty="0"/>
              <a:t>; C8, T 1)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F8E1BC-A813-00B1-254C-7CAD7E5F3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885" y="2250582"/>
            <a:ext cx="7076994" cy="36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5747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6DC33-D737-372D-CDAE-A4FBC1D144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Ulnar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D2724F-C8D3-70E7-215F-896CDA599A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2911" y="41934"/>
            <a:ext cx="4991394" cy="6755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082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1FB53-1C16-7C4C-73AD-2A24353FF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Flexor</a:t>
            </a:r>
            <a:r>
              <a:rPr lang="nl-BE" dirty="0"/>
              <a:t> </a:t>
            </a:r>
            <a:r>
              <a:rPr lang="nl-BE" dirty="0" err="1"/>
              <a:t>carpi</a:t>
            </a:r>
            <a:r>
              <a:rPr lang="nl-BE" dirty="0"/>
              <a:t> ulnaris (</a:t>
            </a:r>
            <a:r>
              <a:rPr lang="nl-BE" dirty="0" err="1"/>
              <a:t>ulnar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; C7, C8, T1)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1D239D-E20D-C85C-64E9-564AB0424D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632" y="2291979"/>
            <a:ext cx="8855256" cy="337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0684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70F3-03FD-5463-24F3-F330562C2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Flexor</a:t>
            </a:r>
            <a:r>
              <a:rPr lang="nl-BE" sz="3200" dirty="0"/>
              <a:t> </a:t>
            </a:r>
            <a:r>
              <a:rPr lang="nl-BE" sz="3200" dirty="0" err="1"/>
              <a:t>carpi</a:t>
            </a:r>
            <a:r>
              <a:rPr lang="nl-BE" sz="3200" dirty="0"/>
              <a:t> ulnaris (C7, C8, T1)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600B7-320B-828E-4332-FCDC824BD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716" y="2375983"/>
            <a:ext cx="7726998" cy="296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378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D5DF6-5B85-D9BC-8291-7965A7723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Serratus</a:t>
            </a:r>
            <a:r>
              <a:rPr lang="nl-BE" dirty="0"/>
              <a:t> </a:t>
            </a:r>
            <a:r>
              <a:rPr lang="nl-BE" dirty="0" err="1"/>
              <a:t>anterior</a:t>
            </a:r>
            <a:r>
              <a:rPr lang="nl-BE" dirty="0"/>
              <a:t> (C5, C6, C7)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814D90-C656-E42F-3DA3-869BA5BF6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562" y="1965637"/>
            <a:ext cx="3915007" cy="4516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5990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653A-DBE8-3DB2-D6F2-312F73478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Flexor</a:t>
            </a:r>
            <a:r>
              <a:rPr lang="nl-BE" sz="3200" dirty="0"/>
              <a:t> </a:t>
            </a:r>
            <a:r>
              <a:rPr lang="nl-BE" sz="3200" dirty="0" err="1"/>
              <a:t>digitorum</a:t>
            </a:r>
            <a:r>
              <a:rPr lang="nl-BE" sz="3200" dirty="0"/>
              <a:t> </a:t>
            </a:r>
            <a:r>
              <a:rPr lang="nl-BE" sz="3200" dirty="0" err="1"/>
              <a:t>profundus</a:t>
            </a:r>
            <a:r>
              <a:rPr lang="nl-BE" sz="3200" dirty="0"/>
              <a:t> III </a:t>
            </a:r>
            <a:r>
              <a:rPr lang="nl-BE" sz="3200" dirty="0" err="1"/>
              <a:t>and</a:t>
            </a:r>
            <a:r>
              <a:rPr lang="nl-BE" sz="3200" dirty="0"/>
              <a:t> IV (</a:t>
            </a:r>
            <a:r>
              <a:rPr lang="nl-BE" sz="3200" dirty="0" err="1"/>
              <a:t>ulnar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C7, C8)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98D896-AB5F-05BD-5FAE-EC7E967396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32" y="2330956"/>
            <a:ext cx="8529354" cy="376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9276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A6D0E-68FA-4990-F554-F4B663625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Abductor</a:t>
            </a:r>
            <a:r>
              <a:rPr lang="nl-BE" dirty="0"/>
              <a:t> </a:t>
            </a:r>
            <a:r>
              <a:rPr lang="nl-BE" dirty="0" err="1"/>
              <a:t>digiti</a:t>
            </a:r>
            <a:r>
              <a:rPr lang="nl-BE" dirty="0"/>
              <a:t> </a:t>
            </a:r>
            <a:r>
              <a:rPr lang="nl-BE" dirty="0" err="1"/>
              <a:t>minimi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3CD1E0-0985-BC02-119B-24143D372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4268" y="1929318"/>
            <a:ext cx="7903464" cy="340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142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E53C-F325-9EE4-8293-3B2F12147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Flexor</a:t>
            </a:r>
            <a:r>
              <a:rPr lang="nl-BE" dirty="0"/>
              <a:t> </a:t>
            </a:r>
            <a:r>
              <a:rPr lang="nl-BE" dirty="0" err="1"/>
              <a:t>digiti</a:t>
            </a:r>
            <a:r>
              <a:rPr lang="nl-BE" dirty="0"/>
              <a:t> </a:t>
            </a:r>
            <a:r>
              <a:rPr lang="nl-BE" dirty="0" err="1"/>
              <a:t>minimi</a:t>
            </a:r>
            <a:r>
              <a:rPr lang="nl-BE" dirty="0"/>
              <a:t> (</a:t>
            </a:r>
            <a:r>
              <a:rPr lang="nl-BE" dirty="0" err="1"/>
              <a:t>ulnar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; C8, T1)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99C7D1-A949-2A06-15E2-55F40000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8058" y="1654619"/>
            <a:ext cx="6722601" cy="47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379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1BF76-4D42-F69A-CA2B-ECFFC3E4E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230A73-60AA-97DB-DC62-77CD0F35B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681" y="2152381"/>
            <a:ext cx="4610637" cy="2553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993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1F522-9183-8FE0-1D65-BB02CFFD9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Second </a:t>
            </a:r>
            <a:r>
              <a:rPr lang="nl-BE" sz="3200" dirty="0" err="1"/>
              <a:t>palmar</a:t>
            </a:r>
            <a:r>
              <a:rPr lang="nl-BE" sz="3200" dirty="0"/>
              <a:t> </a:t>
            </a:r>
            <a:r>
              <a:rPr lang="nl-BE" sz="3200" dirty="0" err="1"/>
              <a:t>Interosseus</a:t>
            </a:r>
            <a:r>
              <a:rPr lang="nl-BE" sz="3200" dirty="0"/>
              <a:t> </a:t>
            </a:r>
            <a:r>
              <a:rPr lang="nl-BE" sz="3200" dirty="0" err="1"/>
              <a:t>muscle</a:t>
            </a:r>
            <a:r>
              <a:rPr lang="nl-BE" sz="3200" dirty="0"/>
              <a:t> (</a:t>
            </a:r>
            <a:r>
              <a:rPr lang="nl-BE" sz="3200" dirty="0" err="1"/>
              <a:t>ulnar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C8, T1)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D846A5-178A-0A95-E4A3-7B5266E9D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0222" y="1823271"/>
            <a:ext cx="8363612" cy="4209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874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D5BD6-A4F8-9246-5622-BE9D700CC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Adductor</a:t>
            </a:r>
            <a:r>
              <a:rPr lang="nl-BE" sz="3200" dirty="0"/>
              <a:t> </a:t>
            </a:r>
            <a:r>
              <a:rPr lang="nl-BE" sz="3200" dirty="0" err="1"/>
              <a:t>pollicis</a:t>
            </a:r>
            <a:r>
              <a:rPr lang="nl-BE" sz="3200" dirty="0"/>
              <a:t> en </a:t>
            </a:r>
            <a:r>
              <a:rPr lang="nl-BE" sz="3200" dirty="0" err="1"/>
              <a:t>flexor</a:t>
            </a:r>
            <a:r>
              <a:rPr lang="nl-BE" sz="3200" dirty="0"/>
              <a:t> </a:t>
            </a:r>
            <a:r>
              <a:rPr lang="nl-BE" sz="3200" dirty="0" err="1"/>
              <a:t>pollicis</a:t>
            </a:r>
            <a:r>
              <a:rPr lang="nl-BE" sz="3200" dirty="0"/>
              <a:t> brevis (</a:t>
            </a:r>
            <a:r>
              <a:rPr lang="nl-BE" sz="3200" dirty="0" err="1"/>
              <a:t>median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, C8 T1)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9A3C02-9784-671B-FDDA-709C1CA43E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9930" y="1868408"/>
            <a:ext cx="7690485" cy="390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3064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A0CB8-06E2-294D-6D8A-915721458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/>
              <a:t>Complete </a:t>
            </a:r>
            <a:r>
              <a:rPr lang="nl-BE" sz="3200" dirty="0" err="1"/>
              <a:t>lesions</a:t>
            </a:r>
            <a:r>
              <a:rPr lang="nl-BE" sz="3200" dirty="0"/>
              <a:t> of </a:t>
            </a:r>
            <a:r>
              <a:rPr lang="nl-BE" sz="3200" dirty="0" err="1"/>
              <a:t>brachial</a:t>
            </a:r>
            <a:r>
              <a:rPr lang="nl-BE" sz="3200" dirty="0"/>
              <a:t> plexus (C5, C6, C7, C8, T1)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E41D6-1273-ADE7-A8C1-8EB53FECF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7714" y="1741867"/>
            <a:ext cx="5018979" cy="503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3999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ABC85-0688-DC12-67F1-064C1E4EE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771D8A-2D14-D76B-894A-22EAD670E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448" y="1751526"/>
            <a:ext cx="4983442" cy="488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06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D571F-0533-D8CA-1A28-38F975C89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Axillary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12EC76-BD60-10CE-8B6C-2393523D9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5261" y="434783"/>
            <a:ext cx="6811272" cy="59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41719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FD9CD-5B65-971C-6091-C4C4DF2F2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Radial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0C5176-48C0-97E1-7C35-38F22A705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582" y="140773"/>
            <a:ext cx="4262361" cy="635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9973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2582A-30E5-6270-0D72-6EA7F8E19F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Rhomboids</a:t>
            </a:r>
            <a:r>
              <a:rPr lang="nl-BE" dirty="0"/>
              <a:t> (</a:t>
            </a:r>
            <a:r>
              <a:rPr lang="nl-BE" dirty="0" err="1"/>
              <a:t>dorsal</a:t>
            </a:r>
            <a:r>
              <a:rPr lang="nl-BE" dirty="0"/>
              <a:t> </a:t>
            </a:r>
            <a:r>
              <a:rPr lang="nl-BE" dirty="0" err="1"/>
              <a:t>scapular</a:t>
            </a:r>
            <a:r>
              <a:rPr lang="nl-BE" dirty="0"/>
              <a:t> </a:t>
            </a:r>
            <a:r>
              <a:rPr lang="nl-BE" dirty="0" err="1"/>
              <a:t>nerve</a:t>
            </a:r>
            <a:r>
              <a:rPr lang="nl-BE" dirty="0"/>
              <a:t>; C4, C5)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087076-7D54-1A56-F45A-A58DB73F6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463" y="1959198"/>
            <a:ext cx="6478264" cy="4310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7133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BF42A-81A5-751A-7C0E-01C49A29F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Radial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6F567-ED27-2BA0-8F1B-47F3F85CE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6520" y="1970467"/>
            <a:ext cx="7563209" cy="41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0589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A4BAA-B88E-B309-A81A-4AE15766A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Musculocutaneous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527B9F-EEDB-839F-9881-39BAB74BB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4877" y="1634007"/>
            <a:ext cx="6156442" cy="4793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595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42223-790C-5AF2-6A53-D959A172E8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Medial</a:t>
            </a:r>
            <a:r>
              <a:rPr lang="nl-BE" dirty="0"/>
              <a:t> </a:t>
            </a:r>
            <a:r>
              <a:rPr lang="nl-BE" dirty="0" err="1"/>
              <a:t>antebrachial</a:t>
            </a:r>
            <a:r>
              <a:rPr lang="nl-BE" dirty="0"/>
              <a:t> </a:t>
            </a:r>
            <a:r>
              <a:rPr lang="nl-BE" dirty="0" err="1"/>
              <a:t>cutaneous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71F8EB-A524-5803-7FA9-70A5A3798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514" y="1804651"/>
            <a:ext cx="5421801" cy="4683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137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570DFD-9355-2807-6AC9-51F191EA6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Median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615EB0-57EE-1B7F-3A3D-1AE65E6D47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7202" y="211470"/>
            <a:ext cx="4567388" cy="643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895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9CADB-E4E3-E8AB-067A-197DB638D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Ulnar</a:t>
            </a:r>
            <a:r>
              <a:rPr lang="nl-BE" dirty="0"/>
              <a:t> </a:t>
            </a:r>
            <a:r>
              <a:rPr lang="nl-BE" dirty="0" err="1"/>
              <a:t>nerve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89D053-A343-A112-3DE7-34D9A1E2B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2169" y="-54922"/>
            <a:ext cx="4448650" cy="696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1113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7771C-F85F-605E-4568-A8E613004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Ulnar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 below </a:t>
            </a:r>
            <a:r>
              <a:rPr lang="nl-BE" sz="3200" dirty="0" err="1"/>
              <a:t>the</a:t>
            </a:r>
            <a:r>
              <a:rPr lang="nl-BE" sz="3200" dirty="0"/>
              <a:t> </a:t>
            </a:r>
            <a:r>
              <a:rPr lang="nl-BE" sz="3200" dirty="0" err="1"/>
              <a:t>origin</a:t>
            </a:r>
            <a:r>
              <a:rPr lang="nl-BE" sz="3200" dirty="0"/>
              <a:t> of </a:t>
            </a:r>
            <a:r>
              <a:rPr lang="nl-BE" sz="3200" dirty="0" err="1"/>
              <a:t>its</a:t>
            </a:r>
            <a:r>
              <a:rPr lang="nl-BE" sz="3200" dirty="0"/>
              <a:t> </a:t>
            </a:r>
            <a:r>
              <a:rPr lang="nl-BE" sz="3200" dirty="0" err="1"/>
              <a:t>dorsal</a:t>
            </a:r>
            <a:r>
              <a:rPr lang="nl-BE" sz="3200" dirty="0"/>
              <a:t> </a:t>
            </a:r>
            <a:r>
              <a:rPr lang="nl-BE" sz="3200" dirty="0" err="1"/>
              <a:t>branch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E883B2-9801-BE8F-D463-0CA19654B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7732" y="1817378"/>
            <a:ext cx="8013565" cy="4443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2838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899FC-F722-5035-7CEA-C5742E277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Dermatomes</a:t>
            </a:r>
            <a:r>
              <a:rPr lang="nl-BE" dirty="0"/>
              <a:t> </a:t>
            </a:r>
            <a:r>
              <a:rPr lang="nl-BE" dirty="0" err="1"/>
              <a:t>anterior</a:t>
            </a:r>
            <a:r>
              <a:rPr lang="nl-BE" dirty="0"/>
              <a:t> aspect </a:t>
            </a:r>
            <a:r>
              <a:rPr lang="nl-BE" dirty="0" err="1"/>
              <a:t>upper</a:t>
            </a:r>
            <a:r>
              <a:rPr lang="nl-BE" dirty="0"/>
              <a:t> </a:t>
            </a:r>
            <a:r>
              <a:rPr lang="nl-BE" dirty="0" err="1"/>
              <a:t>limb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7B2403-9987-F94F-3BA7-B91CAA55C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2576" y="1475415"/>
            <a:ext cx="4893972" cy="479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2904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B174EE-FC6C-530C-2EDB-6A659F9DA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Dermatomes</a:t>
            </a:r>
            <a:r>
              <a:rPr lang="nl-BE" dirty="0"/>
              <a:t> posterior aspect </a:t>
            </a:r>
            <a:r>
              <a:rPr lang="nl-BE" dirty="0" err="1"/>
              <a:t>upper</a:t>
            </a:r>
            <a:r>
              <a:rPr lang="nl-BE" dirty="0"/>
              <a:t> </a:t>
            </a:r>
            <a:r>
              <a:rPr lang="nl-BE" dirty="0" err="1"/>
              <a:t>limb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9D11F8-8247-7D9D-5058-4254BDB66E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98" y="1690688"/>
            <a:ext cx="5087155" cy="4700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2999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BD213-AD43-9BAF-FF2D-AFCB685FA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AADF62-059A-1D2D-085B-1DD54EF47D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726" y="1641631"/>
            <a:ext cx="4283901" cy="50560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933C11-734F-04F7-9BAC-D655A610C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8980" y="2143228"/>
            <a:ext cx="4121239" cy="205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75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8D8AD-F0F7-3DB1-E832-EBBCFA804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Serratus</a:t>
            </a:r>
            <a:r>
              <a:rPr lang="nl-BE" dirty="0"/>
              <a:t> </a:t>
            </a:r>
            <a:r>
              <a:rPr lang="nl-BE" dirty="0" err="1"/>
              <a:t>anterior</a:t>
            </a:r>
            <a:r>
              <a:rPr lang="nl-BE" dirty="0"/>
              <a:t> (C5, C6, C7)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A53339-E1CA-4311-590D-9AB1343698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8953" y="1638189"/>
            <a:ext cx="4540484" cy="458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87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32CFB-C036-FC37-4ED8-5528015F1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Pectoralis</a:t>
            </a:r>
            <a:r>
              <a:rPr lang="nl-BE" sz="3200" dirty="0"/>
              <a:t> Major: </a:t>
            </a:r>
            <a:r>
              <a:rPr lang="nl-BE" sz="3200" dirty="0" err="1"/>
              <a:t>Clavicular</a:t>
            </a:r>
            <a:r>
              <a:rPr lang="nl-BE" sz="3200" dirty="0"/>
              <a:t> Head (</a:t>
            </a:r>
            <a:r>
              <a:rPr lang="nl-BE" sz="3200" dirty="0" err="1"/>
              <a:t>lateral</a:t>
            </a:r>
            <a:r>
              <a:rPr lang="nl-BE" sz="3200" dirty="0"/>
              <a:t> </a:t>
            </a:r>
            <a:r>
              <a:rPr lang="nl-BE" sz="3200" dirty="0" err="1"/>
              <a:t>pectoral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C5, C6)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6064BD-D1F7-3AAA-156A-18881EAFB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9601" y="1881925"/>
            <a:ext cx="4337318" cy="4824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003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1B8E0-6364-F10B-AFD6-3B0BA354C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 err="1"/>
              <a:t>Pectoralis</a:t>
            </a:r>
            <a:r>
              <a:rPr lang="nl-BE" dirty="0"/>
              <a:t> Major: </a:t>
            </a:r>
            <a:r>
              <a:rPr lang="nl-BE" dirty="0" err="1"/>
              <a:t>sternocostal</a:t>
            </a:r>
            <a:r>
              <a:rPr lang="nl-BE" dirty="0"/>
              <a:t> Head (</a:t>
            </a:r>
            <a:r>
              <a:rPr lang="nl-BE" dirty="0" err="1"/>
              <a:t>lateral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medial</a:t>
            </a:r>
            <a:r>
              <a:rPr lang="nl-BE" dirty="0"/>
              <a:t> </a:t>
            </a:r>
            <a:r>
              <a:rPr lang="nl-BE" dirty="0" err="1"/>
              <a:t>pectoral</a:t>
            </a:r>
            <a:r>
              <a:rPr lang="nl-BE" dirty="0"/>
              <a:t> </a:t>
            </a:r>
            <a:r>
              <a:rPr lang="nl-BE" dirty="0" err="1"/>
              <a:t>nerves</a:t>
            </a:r>
            <a:r>
              <a:rPr lang="nl-BE" dirty="0"/>
              <a:t>; C6, C7)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A18D2-B952-DA89-26F0-18E60609B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4458" y="1994615"/>
            <a:ext cx="4514658" cy="4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9732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1D14A-668F-10F2-E89C-F32007CE9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BE" sz="3200" dirty="0" err="1"/>
              <a:t>Supraspinatus</a:t>
            </a:r>
            <a:r>
              <a:rPr lang="nl-BE" sz="3200" dirty="0"/>
              <a:t> (</a:t>
            </a:r>
            <a:r>
              <a:rPr lang="nl-BE" sz="3200" dirty="0" err="1"/>
              <a:t>suprascapular</a:t>
            </a:r>
            <a:r>
              <a:rPr lang="nl-BE" sz="3200" dirty="0"/>
              <a:t> </a:t>
            </a:r>
            <a:r>
              <a:rPr lang="nl-BE" sz="3200" dirty="0" err="1"/>
              <a:t>nerve</a:t>
            </a:r>
            <a:r>
              <a:rPr lang="nl-BE" sz="3200" dirty="0"/>
              <a:t>; C5, C6)</a:t>
            </a:r>
            <a:endParaRPr 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91472D-779F-26D3-DE19-84F6DD065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3277" y="1777284"/>
            <a:ext cx="6212966" cy="454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474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1316</Words>
  <Application>Microsoft Office PowerPoint</Application>
  <PresentationFormat>Widescreen</PresentationFormat>
  <Paragraphs>117</Paragraphs>
  <Slides>58</Slides>
  <Notes>32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59" baseType="lpstr">
      <vt:lpstr>Office Theme</vt:lpstr>
      <vt:lpstr>Peripheral nerves and muscles upper limb</vt:lpstr>
      <vt:lpstr>PowerPoint Presentation</vt:lpstr>
      <vt:lpstr>Trapezius (Spinal accessory nerve and C3,C4)</vt:lpstr>
      <vt:lpstr>Serratus anterior (C5, C6, C7)</vt:lpstr>
      <vt:lpstr>Rhomboids (dorsal scapular nerve; C4, C5)</vt:lpstr>
      <vt:lpstr>Serratus anterior (C5, C6, C7)</vt:lpstr>
      <vt:lpstr>Pectoralis Major: Clavicular Head (lateral pectoral nerve; C5, C6)</vt:lpstr>
      <vt:lpstr>Pectoralis Major: sternocostal Head (lateral and medial pectoral nerves; C6, C7)</vt:lpstr>
      <vt:lpstr>Supraspinatus (suprascapular nerve; C5, C6)</vt:lpstr>
      <vt:lpstr>Infraspinatus (suprascapular nerve; C5, C6)</vt:lpstr>
      <vt:lpstr>Latissimus dorsi (thoracodorsal nerve; C6, C7, C8)</vt:lpstr>
      <vt:lpstr>Teres major (C5, C6, C7)</vt:lpstr>
      <vt:lpstr>Teres Major (subscapular nerve; C5, C6, C7)</vt:lpstr>
      <vt:lpstr>Musculocutaneous nerve</vt:lpstr>
      <vt:lpstr>Biceps (Musculocutaneous nerve; C5, C6)</vt:lpstr>
      <vt:lpstr>Axillary and radial nerve</vt:lpstr>
      <vt:lpstr>Deltoid (Axillary nerve; C5, C6)</vt:lpstr>
      <vt:lpstr>Triceps long head (C6, C7, C8)</vt:lpstr>
      <vt:lpstr>Triceps (radial nerve; C6, C7, C8)</vt:lpstr>
      <vt:lpstr>Brachioradialis (radialis; C5, C6)</vt:lpstr>
      <vt:lpstr>Extensor carpi radialis longus (radial nerve, C5, C6)</vt:lpstr>
      <vt:lpstr>Supinator (Radial nerve; C6, C7)</vt:lpstr>
      <vt:lpstr>Extensor carpi ulnaris (posterior interosseus nerve; C7, C8)</vt:lpstr>
      <vt:lpstr>Extensor digitorum (posterior interosseus nerve; C7, C8)</vt:lpstr>
      <vt:lpstr>Abductor Pollicis longus (posterior interosseus nerve; C7 C8)</vt:lpstr>
      <vt:lpstr>Extensor pollicis longus (C7, C8)</vt:lpstr>
      <vt:lpstr>Extensor pollicis brevis (posterior interosseus nerve; C7, C8)</vt:lpstr>
      <vt:lpstr>Median nerve</vt:lpstr>
      <vt:lpstr>Pronator Teres (median nerve; C6, C7)</vt:lpstr>
      <vt:lpstr>Flexor carpi radialis (Median nerve; C6 C7)</vt:lpstr>
      <vt:lpstr>Flexor digitorum superficialis (median nerve; C7, C8, T1)</vt:lpstr>
      <vt:lpstr>Flexor digitorum profundus</vt:lpstr>
      <vt:lpstr>Flexor pollicis longus (Anterior interosseus nerve; C7, C8)</vt:lpstr>
      <vt:lpstr>PowerPoint Presentation</vt:lpstr>
      <vt:lpstr>Opponens pollicis (Median nerve; C8, T1)</vt:lpstr>
      <vt:lpstr>1st Lumbrical-Interosseus Muscle (Median and ulnar nerves; C8, T 1)</vt:lpstr>
      <vt:lpstr>Ulnar nerve</vt:lpstr>
      <vt:lpstr>Flexor carpi ulnaris (ulnar nerve; C7, C8, T1)</vt:lpstr>
      <vt:lpstr>Flexor carpi ulnaris (C7, C8, T1)</vt:lpstr>
      <vt:lpstr>Flexor digitorum profundus III and IV (ulnar nerve; C7, C8)</vt:lpstr>
      <vt:lpstr>Abductor digiti minimi</vt:lpstr>
      <vt:lpstr>Flexor digiti minimi (ulnar nerve; C8, T1)</vt:lpstr>
      <vt:lpstr>PowerPoint Presentation</vt:lpstr>
      <vt:lpstr>Second palmar Interosseus muscle (ulnar nerve; C8, T1)</vt:lpstr>
      <vt:lpstr>Adductor pollicis en flexor pollicis brevis (median nerve, C8 T1)</vt:lpstr>
      <vt:lpstr>Complete lesions of brachial plexus (C5, C6, C7, C8, T1)</vt:lpstr>
      <vt:lpstr>PowerPoint Presentation</vt:lpstr>
      <vt:lpstr>Axillary nerve</vt:lpstr>
      <vt:lpstr>Radial nerve</vt:lpstr>
      <vt:lpstr>Radial nerve</vt:lpstr>
      <vt:lpstr>Musculocutaneous nerve</vt:lpstr>
      <vt:lpstr>Medial antebrachial cutaneous nerve</vt:lpstr>
      <vt:lpstr>Median nerve</vt:lpstr>
      <vt:lpstr>Ulnar nerve</vt:lpstr>
      <vt:lpstr>Ulnar nerve below the origin of its dorsal branch</vt:lpstr>
      <vt:lpstr>Dermatomes anterior aspect upper limb</vt:lpstr>
      <vt:lpstr>Dermatomes posterior aspect upper limb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Peripheral nerves and muscles upper limb</dc:title>
  <dc:creator>Pascal Proot</dc:creator>
  <cp:lastModifiedBy>Pascal Proot</cp:lastModifiedBy>
  <cp:revision>2</cp:revision>
  <dcterms:created xsi:type="dcterms:W3CDTF">2024-02-09T13:53:28Z</dcterms:created>
  <dcterms:modified xsi:type="dcterms:W3CDTF">2024-02-13T08:00:18Z</dcterms:modified>
</cp:coreProperties>
</file>